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56" r:id="rId5"/>
    <p:sldId id="276" r:id="rId6"/>
    <p:sldId id="272" r:id="rId7"/>
    <p:sldId id="275" r:id="rId8"/>
    <p:sldId id="274" r:id="rId9"/>
    <p:sldId id="273" r:id="rId10"/>
    <p:sldId id="277" r:id="rId11"/>
    <p:sldId id="269" r:id="rId12"/>
    <p:sldId id="268" r:id="rId13"/>
  </p:sldIdLst>
  <p:sldSz cx="12192000" cy="6858000"/>
  <p:notesSz cx="6886575" cy="100171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356" autoAdjust="0"/>
  </p:normalViewPr>
  <p:slideViewPr>
    <p:cSldViewPr snapToGrid="0">
      <p:cViewPr>
        <p:scale>
          <a:sx n="66" d="100"/>
          <a:sy n="66" d="100"/>
        </p:scale>
        <p:origin x="3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6:38.1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272 106 24575,'-64'3'0,"-24"-1"0,177-7 0,-14 5 0,-135 1 0,17 1 0,-53-6 0,227-4 0,-88 8 0,-13-1 0,-53 1 0,-134 0 0,231 1 0,82-2 0,-223-1 0,19-1 0,16 4 0,13-1 0,1 0 0,-34-4 0,45 0 0,15-1 0,15-1 0,39 1 0,-33 3 0,-62 1 0,-43 2 0,224-1 0,-316 0 0,278-5 0,-183-7 0,45 10 0,17 2 0,1 0 0,0-1 0,0 0 0,0-1 0,0 0 0,-17-5 0,61 3 0,56 4 0,-53 0 0,-30 0 0,-11 1 0,-38 0 0,27 0 0,-1 0 0,1-1 0,-1-1 0,1 0 0,-1-1 0,-23-5 0,39 7 0,0 0 0,0 0 0,0-1 0,1 1 0,-1 0 0,0 0 0,0 0 0,0 0 0,0 0 0,0 0 0,0 0 0,0 0 0,0 0 0,0 0 0,0 0 0,0 0 0,1 0 0,-1 0 0,0 0 0,0 0 0,0 0 0,0 0 0,0 0 0,0 0 0,0-1 0,0 1 0,0 0 0,0 0 0,0 0 0,0 0 0,0 0 0,0 0 0,0 0 0,0 0 0,0 0 0,0 0 0,0-1 0,0 1 0,0 0 0,0 0 0,0 0 0,0 0 0,0 0 0,0 0 0,0 0 0,0 0 0,0 0 0,0 0 0,0 0 0,0-1 0,0 1 0,18-2 0,23 0 0,31 7 0,-85-5 0,0-1 0,-1-1 0,-13-2 0,111 1 0,-82 3 0,-7 0 0,-20 0 0,-37 0 0,136-2 0,-43 0 0,-26 1 0,-12 1 0,-23-1 0,50-2 0,35 2 0,-50 1 0,-36 0 0,-24 0 0,43 0 0,38 0 0,14 0-1365,-21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6:5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301 6 24575,'-2'3'0,"0"0"0,-1 0 0,1 0 0,-1-1 0,1 1 0,-1-1 0,-4 4 0,-1 0 0,6-5 0,0 0 0,-1 0 0,1 0 0,0 0 0,-1 0 0,1-1 0,0 1 0,-1-1 0,1 1 0,0-1 0,-1 0 0,1 0 0,-1 0 0,1 0 0,-1 0 0,1-1 0,0 1 0,-1-1 0,1 1 0,0-1 0,-1 0 0,1 0 0,0 0 0,0 0 0,0 0 0,0-1 0,0 1 0,0 0 0,0-1 0,0 0 0,1 1 0,-1-1 0,0 0 0,1 0 0,-3-4 0,4 6 0,0-1 0,0 0 0,0 1 0,1-1 0,-1 1 0,0-1 0,0 0 0,0 1 0,1-1 0,-1 0 0,0 1 0,1-1 0,-1 1 0,0-1 0,1 1 0,-1-1 0,1 1 0,-1-1 0,1 1 0,-1-1 0,1 1 0,-1 0 0,1-1 0,0 1 0,-1 0 0,1-1 0,-1 1 0,1 0 0,0 0 0,-1 0 0,1-1 0,0 1 0,-1 0 0,1 0 0,0 0 0,-1 0 0,1 0 0,1 0 0,32-1 0,-29 1 0,79 1 0,-127 14 0,-55 10 0,110-27 0,0 1 0,0 0 0,0 0 0,0 2 0,21 2 0,-33-3 0,0 0 0,0 0 0,0 0 0,0 0 0,0 0 0,1 0 0,-1 0 0,0 0 0,0 0 0,0 0 0,0 0 0,0 0 0,0 0 0,0 0 0,1 0 0,-1 0 0,0 0 0,0 0 0,0 1 0,0-1 0,0 0 0,0 0 0,0 0 0,0 0 0,0 0 0,0 0 0,0 0 0,1 0 0,-1 1 0,0-1 0,0 0 0,0 0 0,0 0 0,0 0 0,0 0 0,0 0 0,0 1 0,0-1 0,0 0 0,0 0 0,0 0 0,0 0 0,0 0 0,-1 0 0,1 0 0,0 1 0,0-1 0,0 0 0,0 0 0,0 0 0,0 0 0,0 0 0,0 0 0,0 0 0,-9 6 0,-13 3 0,-10-1 0,-1 0 0,0-2 0,0-1 0,-41 0 0,74-5 0,-1 0 0,0 1 0,1-1 0,-1 0 0,1 0 0,-1 0 0,1 0 0,-1 0 0,1 0 0,-1 0 0,0 0 0,1 0 0,-1 0 0,1 0 0,-1-1 0,1 1 0,-1 0 0,1 0 0,-1 0 0,1-1 0,-1 1 0,1 0 0,-1-1 0,1 1 0,-1 0 0,1-1 0,-1 0 0,13-6 0,26-6 0,-16 8 0,-1 1 0,1 1 0,38-1 0,-60 4 0,0 0 0,0 0 0,1-1 0,-1 1 0,0 0 0,0 0 0,0 0 0,1 0 0,-1 0 0,0 0 0,0 0 0,0 0 0,1 0 0,-1 0 0,0 0 0,0 0 0,0 0 0,1 0 0,-1 0 0,0 0 0,0 0 0,0 1 0,1-1 0,-1 0 0,0 0 0,0 0 0,0 0 0,0 0 0,1 0 0,-1 0 0,0 1 0,0-1 0,0 0 0,0 0 0,0 0 0,1 0 0,-1 1 0,0-1 0,0 0 0,0 0 0,0 0 0,0 0 0,0 1 0,-9 5 0,-17 5 0,-75 14 0,35-10 0,74-16 0,-1 0 0,0 0 0,0 0 0,1 1 0,-1 0 0,0 1 0,1 0 0,-1 0 0,9 2 0,-16-3 0,0 1 0,1-1 0,-1 0 0,1 1 0,-1-1 0,1 0 0,-1 0 0,0 1 0,1-1 0,-1 1 0,0-1 0,1 0 0,-1 1 0,0-1 0,0 1 0,0-1 0,1 0 0,-1 1 0,0-1 0,0 1 0,0-1 0,0 1 0,0-1 0,0 1 0,0-1 0,0 1 0,0-1 0,0 1 0,0-1 0,0 1 0,0 0 0,-13 12 0,-22 3 0,34-15 0,-29 7 0,29-7 0,0-1 0,1 0 0,-1 1 0,1-1 0,-1 0 0,1 0 0,-1 0 0,0 1 0,1-1 0,-1 0 0,1 0 0,-1 0 0,0 0 0,1 0 0,-1 0 0,0 0 0,1 0 0,-1-1 0,1 1 0,-1 0 0,0 0 0,1 0 0,-1-1 0,1 1 0,-1 0 0,1 0 0,-1-1 0,1 1 0,-1-1 0,1 1 0,-1 0 0,1-1 0,-1 1 0,1-1 0,0 1 0,-1-1 0,1 1 0,0-1 0,-1 1 0,1-2 0,0 2 0,0-1 0,1 0 0,-1 1 0,0-1 0,1 1 0,-1-1 0,0 1 0,1-1 0,-1 1 0,1-1 0,-1 1 0,1-1 0,-1 1 0,1-1 0,0 1 0,-1 0 0,1-1 0,0 1 0,-1 0 0,1-1 0,0 1 0,-1 0 0,1 0 0,0 0 0,-1 0 0,1 0 0,0-1 0,0 1 0,-1 0 0,1 1 0,0-1 0,-1 0 0,1 0 0,0 0 0,1 1 0,31 4 0,-28-4 0,13 4-97,-21-2 281,-31-3-904,26 0-12,-10 0-6094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8:38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24575,'60'5'120,"-56"-5"-244,0 1 0,1 0 1,-1 1-1,0-1 0,0 1 0,0-1 1,0 1-1,0 0 0,-1 1 0,1-1 1,4 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0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35 24575,'-117'0'0,"117"0"0,0 0 0,0 0 0,0 0 0,0 0 0,0 0 0,0 0 0,0 0 0,0-1 0,0 1 0,0 0 0,0 0 0,0 0 0,0 0 0,0 0 0,0 0 0,0 0 0,0 0 0,0 0 0,0 0 0,0 0 0,0 0 0,0 0 0,0 0 0,0 0 0,0 0 0,0-1 0,0 1 0,0 0 0,0 0 0,0 0 0,0 0 0,-1 0 0,1 0 0,15-3 0,22-3 0,63-4 0,38-2 0,-182 11 0,-49 2 0,87 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1.5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2.0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4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183" cy="50259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900799" y="0"/>
            <a:ext cx="2984183" cy="50259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r">
              <a:defRPr sz="1300"/>
            </a:lvl1pPr>
          </a:lstStyle>
          <a:p>
            <a:fld id="{E9713202-51A0-4DB3-9222-3A709DFC5E86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7100" cy="3379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8" tIns="48294" rIns="96588" bIns="4829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658" y="4820741"/>
            <a:ext cx="5509260" cy="3944243"/>
          </a:xfrm>
          <a:prstGeom prst="rect">
            <a:avLst/>
          </a:prstGeom>
        </p:spPr>
        <p:txBody>
          <a:bodyPr vert="horz" lIns="96588" tIns="48294" rIns="96588" bIns="4829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14531"/>
            <a:ext cx="2984183" cy="502595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900799" y="9514531"/>
            <a:ext cx="2984183" cy="502595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r">
              <a:defRPr sz="1300"/>
            </a:lvl1pPr>
          </a:lstStyle>
          <a:p>
            <a:fld id="{53ADC875-24A2-4700-8773-453EB721D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7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350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9286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2A17-84FA-8796-6918-A2A1E7A0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69B5480-EB2C-558B-A119-76A4FC8A7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91B9382-5828-EB18-5542-BEC7919E4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A237E3-BE6B-565F-AE85-519F51C4D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82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8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17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24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59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38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0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1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7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9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201385D-E8A8-4726-97B5-76D8D5C7C689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4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" Type="http://schemas.openxmlformats.org/officeDocument/2006/relationships/image" Target="../media/image4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FEBC1A-003F-43B1-9313-F8F575E82F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6680" b="90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0681F3-DFBE-D1FE-1ABF-475CA0CB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29" y="269208"/>
            <a:ext cx="10058400" cy="10588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rIns="180000" anchor="ctr">
            <a:normAutofit/>
          </a:bodyPr>
          <a:lstStyle/>
          <a:p>
            <a:pPr algn="l"/>
            <a:r>
              <a:rPr lang="ja-JP" altLang="en-US" sz="3200" spc="300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１２月審査会</a:t>
            </a:r>
            <a:endParaRPr kumimoji="1" lang="ja-JP" altLang="en-US" sz="3200" spc="300" dirty="0">
              <a:solidFill>
                <a:srgbClr val="FFFFFF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  <a:cs typeface="ADLaM Display" panose="020F0502020204030204" pitchFamily="2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C5B7E9-3794-9669-03AE-C0BB5EF59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9480" y="5306085"/>
            <a:ext cx="3398223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ja-JP" altLang="en-US" sz="1800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４</a:t>
            </a:r>
            <a:r>
              <a:rPr kumimoji="1" lang="ja-JP" altLang="en-US" sz="1800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年制ゲーム学科３年</a:t>
            </a:r>
            <a:endParaRPr kumimoji="1" lang="en-US" altLang="ja-JP" sz="1800" b="1" spc="600" dirty="0">
              <a:solidFill>
                <a:srgbClr val="FFFFFF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br>
              <a:rPr lang="en-US" altLang="ja-JP" sz="100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ja-JP" altLang="en-US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西口 煌大　</a:t>
            </a:r>
            <a:endParaRPr kumimoji="1" lang="en-US" altLang="ja-JP" sz="3200" b="1" spc="600" dirty="0">
              <a:solidFill>
                <a:srgbClr val="FFFFFF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1" name="図 20" descr="背景パター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B93810F-10A7-443C-1165-CF295232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253000"/>
                    </a14:imgEffect>
                    <a14:imgEffect>
                      <a14:brightnessContrast bright="44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51" y="-2934787"/>
            <a:ext cx="6845137" cy="6845137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EE47442-0C8A-69A5-0CBD-061AB636FEEA}"/>
              </a:ext>
            </a:extLst>
          </p:cNvPr>
          <p:cNvGrpSpPr/>
          <p:nvPr/>
        </p:nvGrpSpPr>
        <p:grpSpPr>
          <a:xfrm>
            <a:off x="709791" y="2211548"/>
            <a:ext cx="10766322" cy="2308324"/>
            <a:chOff x="709791" y="1893960"/>
            <a:chExt cx="10766322" cy="230832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7EE0F6D6-B6EB-6FF5-F6C0-84644A5143AA}"/>
                </a:ext>
              </a:extLst>
            </p:cNvPr>
            <p:cNvGrpSpPr/>
            <p:nvPr/>
          </p:nvGrpSpPr>
          <p:grpSpPr>
            <a:xfrm>
              <a:off x="709791" y="1893960"/>
              <a:ext cx="10766322" cy="2308324"/>
              <a:chOff x="709791" y="2203203"/>
              <a:chExt cx="10766322" cy="2308324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DC365EE-95B3-AB37-5641-AC62301D3688}"/>
                  </a:ext>
                </a:extLst>
              </p:cNvPr>
              <p:cNvSpPr txBox="1"/>
              <p:nvPr/>
            </p:nvSpPr>
            <p:spPr>
              <a:xfrm>
                <a:off x="709791" y="2203203"/>
                <a:ext cx="10766322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orthographicFront"/>
                  <a:lightRig rig="threePt" dir="t"/>
                </a:scene3d>
                <a:sp3d extrusionH="57150" contourW="31750" prstMaterial="flat">
                  <a:bevelT w="57150" h="38100" prst="artDeco"/>
                </a:sp3d>
              </a:bodyPr>
              <a:lstStyle/>
              <a:p>
                <a:pPr algn="ctr"/>
                <a:r>
                  <a:rPr kumimoji="1" lang="ja-JP" altLang="en-US" sz="7200" b="1" spc="300" dirty="0">
                    <a:ln w="31750">
                      <a:solidFill>
                        <a:schemeClr val="bg1"/>
                      </a:solidFill>
                    </a:ln>
                    <a:pattFill prst="pct5">
                      <a:fgClr>
                        <a:schemeClr val="bg1"/>
                      </a:fgClr>
                      <a:bgClr>
                        <a:srgbClr val="FFC000"/>
                      </a:bgClr>
                    </a:patt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つたえる</a:t>
                </a:r>
                <a:endParaRPr kumimoji="1" lang="en-US" altLang="ja-JP" sz="7200" b="1" spc="300" dirty="0">
                  <a:ln w="31750">
                    <a:solidFill>
                      <a:schemeClr val="bg1"/>
                    </a:solidFill>
                  </a:ln>
                  <a:pattFill prst="pct5">
                    <a:fgClr>
                      <a:schemeClr val="bg1"/>
                    </a:fgClr>
                    <a:bgClr>
                      <a:srgbClr val="FFC000"/>
                    </a:bgClr>
                  </a:patt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endParaRPr>
              </a:p>
              <a:p>
                <a:pPr algn="ctr"/>
                <a:r>
                  <a:rPr kumimoji="1" lang="ja-JP" altLang="en-US" sz="72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ポート</a:t>
                </a:r>
                <a:r>
                  <a:rPr kumimoji="1" lang="ja-JP" altLang="en-US" sz="24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 　</a:t>
                </a:r>
                <a:r>
                  <a:rPr kumimoji="1" lang="ja-JP" altLang="en-US" sz="60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イン</a:t>
                </a:r>
                <a:r>
                  <a:rPr kumimoji="1" lang="ja-JP" altLang="en-US" sz="24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 　</a:t>
                </a:r>
                <a:r>
                  <a:rPr kumimoji="1" lang="ja-JP" altLang="en-US" sz="72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フォリオ</a:t>
                </a:r>
              </a:p>
            </p:txBody>
          </p:sp>
          <p:pic>
            <p:nvPicPr>
              <p:cNvPr id="11" name="図 10" descr="スーツを着た少年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F19050DA-4FE4-D868-D5C5-57AFCCF54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61385">
                <a:off x="3348088" y="2275566"/>
                <a:ext cx="649847" cy="920521"/>
              </a:xfrm>
              <a:prstGeom prst="rect">
                <a:avLst/>
              </a:prstGeom>
              <a:effectLst>
                <a:glow rad="355600">
                  <a:schemeClr val="accent4">
                    <a:lumMod val="60000"/>
                    <a:lumOff val="40000"/>
                  </a:schemeClr>
                </a:glow>
              </a:effectLst>
            </p:spPr>
          </p:pic>
          <p:pic>
            <p:nvPicPr>
              <p:cNvPr id="14" name="図 13" descr="スーツを着た少年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B8A0DD57-BB79-A6B7-350A-00C664C95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92097">
                <a:off x="8354474" y="2288247"/>
                <a:ext cx="649847" cy="920521"/>
              </a:xfrm>
              <a:prstGeom prst="rect">
                <a:avLst/>
              </a:prstGeom>
              <a:effectLst>
                <a:glow rad="355600">
                  <a:srgbClr val="FF0000"/>
                </a:glow>
              </a:effectLst>
            </p:spPr>
          </p:pic>
        </p:grp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42306E2-6AD6-D5CC-4C25-34D39F142A65}"/>
                </a:ext>
              </a:extLst>
            </p:cNvPr>
            <p:cNvSpPr txBox="1"/>
            <p:nvPr/>
          </p:nvSpPr>
          <p:spPr>
            <a:xfrm>
              <a:off x="9886624" y="3799821"/>
              <a:ext cx="1043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HAL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09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AA4968-E99F-B7BC-09EF-E1523553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C024B-CFE9-3C06-9F7E-EEBCEEA1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11" y="368597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 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どんなプログラマ？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B7AEBF5-908F-DCFF-1F26-54DE7E890A1B}"/>
              </a:ext>
            </a:extLst>
          </p:cNvPr>
          <p:cNvSpPr txBox="1">
            <a:spLocks/>
          </p:cNvSpPr>
          <p:nvPr/>
        </p:nvSpPr>
        <p:spPr>
          <a:xfrm>
            <a:off x="838200" y="1031379"/>
            <a:ext cx="10515600" cy="4795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遊んだ時の</a:t>
            </a:r>
            <a:r>
              <a:rPr lang="ja-JP" altLang="en-US" sz="4000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感触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を意識する</a:t>
            </a:r>
            <a:endParaRPr lang="en-US" altLang="ja-JP" sz="4000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6600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体験志向</a:t>
            </a:r>
            <a:r>
              <a:rPr lang="ja-JP" altLang="en-US" sz="6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プログラマ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26FA225-843E-078B-0C54-2361E62EFE9E}"/>
              </a:ext>
            </a:extLst>
          </p:cNvPr>
          <p:cNvSpPr txBox="1">
            <a:spLocks/>
          </p:cNvSpPr>
          <p:nvPr/>
        </p:nvSpPr>
        <p:spPr>
          <a:xfrm>
            <a:off x="648711" y="14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7782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1E773A-DDCA-4AF9-89FC-4017A3AA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191505"/>
            <a:ext cx="10515600" cy="2148572"/>
          </a:xfrm>
        </p:spPr>
        <p:txBody>
          <a:bodyPr anchor="t"/>
          <a:lstStyle/>
          <a:p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使用言語 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:</a:t>
            </a:r>
            <a:r>
              <a:rPr lang="en-US" altLang="ja-JP" sz="28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3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C++20</a:t>
            </a:r>
            <a:r>
              <a:rPr lang="en-US" altLang="ja-JP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/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DirectX11</a:t>
            </a:r>
            <a:b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lang="en-US" altLang="ja-JP" sz="11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b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制作期間 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: 2</a:t>
            </a:r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ヶ月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個人制作</a:t>
            </a:r>
            <a:r>
              <a:rPr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A122BF-830A-0A6F-45A5-81DCC0830CC2}"/>
              </a:ext>
            </a:extLst>
          </p:cNvPr>
          <p:cNvSpPr txBox="1"/>
          <p:nvPr/>
        </p:nvSpPr>
        <p:spPr>
          <a:xfrm>
            <a:off x="5683170" y="2097127"/>
            <a:ext cx="57487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メイドインワリオ</a:t>
            </a:r>
            <a:r>
              <a:rPr kumimoji="1" lang="ja-JP" altLang="en-US" sz="36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の再現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37EA0FC-994E-382B-E80B-25E3F6C6E4D7}"/>
              </a:ext>
            </a:extLst>
          </p:cNvPr>
          <p:cNvGrpSpPr/>
          <p:nvPr/>
        </p:nvGrpSpPr>
        <p:grpSpPr>
          <a:xfrm>
            <a:off x="879675" y="3429000"/>
            <a:ext cx="10552253" cy="1325563"/>
            <a:chOff x="879675" y="3429000"/>
            <a:chExt cx="10552253" cy="1325563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F6DECF97-2F1B-4174-12BC-3F9D4E7E1391}"/>
                </a:ext>
              </a:extLst>
            </p:cNvPr>
            <p:cNvSpPr/>
            <p:nvPr/>
          </p:nvSpPr>
          <p:spPr>
            <a:xfrm>
              <a:off x="879675" y="3429000"/>
              <a:ext cx="3773347" cy="1325563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モクヒョウ</a:t>
              </a:r>
              <a:endParaRPr kumimoji="1" lang="ja-JP" altLang="en-US" sz="14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4CC559FE-2309-D77D-35FF-2929BE1A841E}"/>
                </a:ext>
              </a:extLst>
            </p:cNvPr>
            <p:cNvSpPr txBox="1"/>
            <p:nvPr/>
          </p:nvSpPr>
          <p:spPr>
            <a:xfrm>
              <a:off x="5683169" y="3737838"/>
              <a:ext cx="574875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違和感のないゲーム</a:t>
              </a:r>
              <a:endPara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85D6865-72E3-8C30-6B59-0E4C94C3A34C}"/>
              </a:ext>
            </a:extLst>
          </p:cNvPr>
          <p:cNvGrpSpPr/>
          <p:nvPr/>
        </p:nvGrpSpPr>
        <p:grpSpPr>
          <a:xfrm>
            <a:off x="879674" y="5069711"/>
            <a:ext cx="10552254" cy="1325563"/>
            <a:chOff x="879674" y="5069711"/>
            <a:chExt cx="10552254" cy="1325563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7D70DA2B-73B0-99FF-80A9-8978D6248D0A}"/>
                </a:ext>
              </a:extLst>
            </p:cNvPr>
            <p:cNvSpPr/>
            <p:nvPr/>
          </p:nvSpPr>
          <p:spPr>
            <a:xfrm>
              <a:off x="879674" y="5069711"/>
              <a:ext cx="3773347" cy="1325563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イシキ</a:t>
              </a:r>
              <a:endParaRPr kumimoji="1" lang="ja-JP" altLang="en-US" sz="1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8109EEE-DF97-B16D-EE2A-8ED9383F324B}"/>
                </a:ext>
              </a:extLst>
            </p:cNvPr>
            <p:cNvSpPr txBox="1"/>
            <p:nvPr/>
          </p:nvSpPr>
          <p:spPr>
            <a:xfrm>
              <a:off x="5683169" y="5378549"/>
              <a:ext cx="574875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40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遊ぶ人の視点</a:t>
              </a:r>
              <a:endPara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D3F6A5F-C8AF-3F5D-3083-041FC0BCB052}"/>
              </a:ext>
            </a:extLst>
          </p:cNvPr>
          <p:cNvSpPr/>
          <p:nvPr/>
        </p:nvSpPr>
        <p:spPr>
          <a:xfrm>
            <a:off x="879676" y="1788289"/>
            <a:ext cx="3773347" cy="132556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  <a:endParaRPr kumimoji="1" lang="ja-JP" altLang="en-US" sz="16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62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287B8-D65B-C384-A29C-1118CECD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E25B61-C44A-EA6A-D40D-3A879C40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3" y="126000"/>
            <a:ext cx="10515600" cy="1010931"/>
          </a:xfrm>
        </p:spPr>
        <p:txBody>
          <a:bodyPr/>
          <a:lstStyle/>
          <a:p>
            <a:r>
              <a:rPr kumimoji="1"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 </a:t>
            </a:r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進捗</a:t>
            </a:r>
            <a:r>
              <a:rPr kumimoji="1"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（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シンチョク</a:t>
            </a:r>
            <a:r>
              <a:rPr kumimoji="1"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）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A81CB6E-4495-DAE7-3FB8-2ED3526B89DC}"/>
              </a:ext>
            </a:extLst>
          </p:cNvPr>
          <p:cNvSpPr/>
          <p:nvPr/>
        </p:nvSpPr>
        <p:spPr>
          <a:xfrm>
            <a:off x="904568" y="2304999"/>
            <a:ext cx="4041058" cy="1293608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ゲームループ完成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BBEF163-A1BD-2924-7F6E-4B9C0582328E}"/>
              </a:ext>
            </a:extLst>
          </p:cNvPr>
          <p:cNvSpPr/>
          <p:nvPr/>
        </p:nvSpPr>
        <p:spPr>
          <a:xfrm>
            <a:off x="904568" y="4463179"/>
            <a:ext cx="4041058" cy="1293608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リズム感の実装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E82168-E925-52D7-FDC0-2D13209192F4}"/>
              </a:ext>
            </a:extLst>
          </p:cNvPr>
          <p:cNvSpPr txBox="1"/>
          <p:nvPr/>
        </p:nvSpPr>
        <p:spPr>
          <a:xfrm>
            <a:off x="5683170" y="2595577"/>
            <a:ext cx="57487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最重要要件</a:t>
            </a:r>
            <a:endParaRPr kumimoji="1" lang="ja-JP" altLang="en-US" spc="300" dirty="0">
              <a:solidFill>
                <a:srgbClr val="FFC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28AED7-6BF0-F9E5-DDFB-CBD2D1501A85}"/>
              </a:ext>
            </a:extLst>
          </p:cNvPr>
          <p:cNvSpPr txBox="1"/>
          <p:nvPr/>
        </p:nvSpPr>
        <p:spPr>
          <a:xfrm>
            <a:off x="7069395" y="4392561"/>
            <a:ext cx="45522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没入感 </a:t>
            </a:r>
            <a:r>
              <a:rPr kumimoji="1" lang="en-US" altLang="ja-JP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UP</a:t>
            </a:r>
          </a:p>
          <a:p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違和感 </a:t>
            </a:r>
            <a:r>
              <a:rPr kumimoji="1" lang="en-US" altLang="ja-JP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420722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F94DC-4863-FB3E-E34F-BBA64236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328F4-69CC-58BD-5BD7-A88DC617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191505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●ゲームフロー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9" name="図 8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C9D19BB8-29C9-6A4B-56A5-42EA7EAD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"/>
          <a:stretch>
            <a:fillRect/>
          </a:stretch>
        </p:blipFill>
        <p:spPr>
          <a:xfrm>
            <a:off x="5444755" y="1981706"/>
            <a:ext cx="1663806" cy="930130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pic>
        <p:nvPicPr>
          <p:cNvPr id="15" name="図 14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1E048DFA-2311-0C8D-8F91-0B1C82FB0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/>
          <a:stretch>
            <a:fillRect/>
          </a:stretch>
        </p:blipFill>
        <p:spPr>
          <a:xfrm>
            <a:off x="5444756" y="3772720"/>
            <a:ext cx="1663805" cy="933425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pic>
        <p:nvPicPr>
          <p:cNvPr id="17" name="図 16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08357DB4-9F47-0AF7-1549-E6459CCF2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>
            <a:fillRect/>
          </a:stretch>
        </p:blipFill>
        <p:spPr>
          <a:xfrm>
            <a:off x="9447271" y="3047609"/>
            <a:ext cx="1663805" cy="935073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18" name="矢印: U ターン 17">
            <a:extLst>
              <a:ext uri="{FF2B5EF4-FFF2-40B4-BE49-F238E27FC236}">
                <a16:creationId xmlns:a16="http://schemas.microsoft.com/office/drawing/2014/main" id="{5BF1C912-0453-EC70-94CF-97AA98440DB2}"/>
              </a:ext>
            </a:extLst>
          </p:cNvPr>
          <p:cNvSpPr/>
          <p:nvPr/>
        </p:nvSpPr>
        <p:spPr>
          <a:xfrm rot="16200000">
            <a:off x="4089430" y="3128860"/>
            <a:ext cx="1775594" cy="535817"/>
          </a:xfrm>
          <a:custGeom>
            <a:avLst/>
            <a:gdLst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737991 h 737991"/>
              <a:gd name="csX15" fmla="*/ 0 w 2082102"/>
              <a:gd name="csY15" fmla="*/ 737991 h 737991"/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570354 h 737991"/>
              <a:gd name="csX15" fmla="*/ 0 w 2082102"/>
              <a:gd name="csY15" fmla="*/ 737991 h 737991"/>
              <a:gd name="csX0" fmla="*/ 0 w 2082103"/>
              <a:gd name="csY0" fmla="*/ 570354 h 570354"/>
              <a:gd name="csX1" fmla="*/ 1 w 2082103"/>
              <a:gd name="csY1" fmla="*/ 322871 h 570354"/>
              <a:gd name="csX2" fmla="*/ 322872 w 2082103"/>
              <a:gd name="csY2" fmla="*/ 0 h 570354"/>
              <a:gd name="csX3" fmla="*/ 1656057 w 2082103"/>
              <a:gd name="csY3" fmla="*/ 0 h 570354"/>
              <a:gd name="csX4" fmla="*/ 1978928 w 2082103"/>
              <a:gd name="csY4" fmla="*/ 322871 h 570354"/>
              <a:gd name="csX5" fmla="*/ 1978928 w 2082103"/>
              <a:gd name="csY5" fmla="*/ 368996 h 570354"/>
              <a:gd name="csX6" fmla="*/ 2082103 w 2082103"/>
              <a:gd name="csY6" fmla="*/ 368996 h 570354"/>
              <a:gd name="csX7" fmla="*/ 1897605 w 2082103"/>
              <a:gd name="csY7" fmla="*/ 553493 h 570354"/>
              <a:gd name="csX8" fmla="*/ 1713108 w 2082103"/>
              <a:gd name="csY8" fmla="*/ 368996 h 570354"/>
              <a:gd name="csX9" fmla="*/ 1816282 w 2082103"/>
              <a:gd name="csY9" fmla="*/ 368996 h 570354"/>
              <a:gd name="csX10" fmla="*/ 1816282 w 2082103"/>
              <a:gd name="csY10" fmla="*/ 322871 h 570354"/>
              <a:gd name="csX11" fmla="*/ 1656057 w 2082103"/>
              <a:gd name="csY11" fmla="*/ 162646 h 570354"/>
              <a:gd name="csX12" fmla="*/ 322872 w 2082103"/>
              <a:gd name="csY12" fmla="*/ 162646 h 570354"/>
              <a:gd name="csX13" fmla="*/ 162647 w 2082103"/>
              <a:gd name="csY13" fmla="*/ 322871 h 570354"/>
              <a:gd name="csX14" fmla="*/ 162647 w 2082103"/>
              <a:gd name="csY14" fmla="*/ 570354 h 570354"/>
              <a:gd name="csX15" fmla="*/ 0 w 2082103"/>
              <a:gd name="csY15" fmla="*/ 570354 h 570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082103" h="570354">
                <a:moveTo>
                  <a:pt x="0" y="570354"/>
                </a:moveTo>
                <a:cubicBezTo>
                  <a:pt x="0" y="487860"/>
                  <a:pt x="1" y="405365"/>
                  <a:pt x="1" y="322871"/>
                </a:cubicBezTo>
                <a:cubicBezTo>
                  <a:pt x="1" y="144554"/>
                  <a:pt x="144555" y="0"/>
                  <a:pt x="322872" y="0"/>
                </a:cubicBezTo>
                <a:lnTo>
                  <a:pt x="1656057" y="0"/>
                </a:lnTo>
                <a:cubicBezTo>
                  <a:pt x="1834374" y="0"/>
                  <a:pt x="1978928" y="144554"/>
                  <a:pt x="1978928" y="322871"/>
                </a:cubicBezTo>
                <a:lnTo>
                  <a:pt x="1978928" y="368996"/>
                </a:lnTo>
                <a:lnTo>
                  <a:pt x="2082103" y="368996"/>
                </a:lnTo>
                <a:lnTo>
                  <a:pt x="1897605" y="553493"/>
                </a:lnTo>
                <a:lnTo>
                  <a:pt x="1713108" y="368996"/>
                </a:lnTo>
                <a:lnTo>
                  <a:pt x="1816282" y="368996"/>
                </a:lnTo>
                <a:lnTo>
                  <a:pt x="1816282" y="322871"/>
                </a:lnTo>
                <a:cubicBezTo>
                  <a:pt x="1816282" y="234381"/>
                  <a:pt x="1744547" y="162646"/>
                  <a:pt x="1656057" y="162646"/>
                </a:cubicBezTo>
                <a:lnTo>
                  <a:pt x="322872" y="162646"/>
                </a:lnTo>
                <a:cubicBezTo>
                  <a:pt x="234382" y="162646"/>
                  <a:pt x="162647" y="234381"/>
                  <a:pt x="162647" y="322871"/>
                </a:cubicBezTo>
                <a:lnTo>
                  <a:pt x="162647" y="570354"/>
                </a:lnTo>
                <a:lnTo>
                  <a:pt x="0" y="570354"/>
                </a:lnTo>
                <a:close/>
              </a:path>
            </a:pathLst>
          </a:cu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矢印: U ターン 17">
            <a:extLst>
              <a:ext uri="{FF2B5EF4-FFF2-40B4-BE49-F238E27FC236}">
                <a16:creationId xmlns:a16="http://schemas.microsoft.com/office/drawing/2014/main" id="{82E51A33-59AC-D6C6-5D0D-FDCA3E3F6BA5}"/>
              </a:ext>
            </a:extLst>
          </p:cNvPr>
          <p:cNvSpPr/>
          <p:nvPr/>
        </p:nvSpPr>
        <p:spPr>
          <a:xfrm rot="5400000">
            <a:off x="6688290" y="3261374"/>
            <a:ext cx="1775594" cy="535815"/>
          </a:xfrm>
          <a:custGeom>
            <a:avLst/>
            <a:gdLst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737991 h 737991"/>
              <a:gd name="csX15" fmla="*/ 0 w 2082102"/>
              <a:gd name="csY15" fmla="*/ 737991 h 737991"/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570354 h 737991"/>
              <a:gd name="csX15" fmla="*/ 0 w 2082102"/>
              <a:gd name="csY15" fmla="*/ 737991 h 737991"/>
              <a:gd name="csX0" fmla="*/ 0 w 2082103"/>
              <a:gd name="csY0" fmla="*/ 570354 h 570354"/>
              <a:gd name="csX1" fmla="*/ 1 w 2082103"/>
              <a:gd name="csY1" fmla="*/ 322871 h 570354"/>
              <a:gd name="csX2" fmla="*/ 322872 w 2082103"/>
              <a:gd name="csY2" fmla="*/ 0 h 570354"/>
              <a:gd name="csX3" fmla="*/ 1656057 w 2082103"/>
              <a:gd name="csY3" fmla="*/ 0 h 570354"/>
              <a:gd name="csX4" fmla="*/ 1978928 w 2082103"/>
              <a:gd name="csY4" fmla="*/ 322871 h 570354"/>
              <a:gd name="csX5" fmla="*/ 1978928 w 2082103"/>
              <a:gd name="csY5" fmla="*/ 368996 h 570354"/>
              <a:gd name="csX6" fmla="*/ 2082103 w 2082103"/>
              <a:gd name="csY6" fmla="*/ 368996 h 570354"/>
              <a:gd name="csX7" fmla="*/ 1897605 w 2082103"/>
              <a:gd name="csY7" fmla="*/ 553493 h 570354"/>
              <a:gd name="csX8" fmla="*/ 1713108 w 2082103"/>
              <a:gd name="csY8" fmla="*/ 368996 h 570354"/>
              <a:gd name="csX9" fmla="*/ 1816282 w 2082103"/>
              <a:gd name="csY9" fmla="*/ 368996 h 570354"/>
              <a:gd name="csX10" fmla="*/ 1816282 w 2082103"/>
              <a:gd name="csY10" fmla="*/ 322871 h 570354"/>
              <a:gd name="csX11" fmla="*/ 1656057 w 2082103"/>
              <a:gd name="csY11" fmla="*/ 162646 h 570354"/>
              <a:gd name="csX12" fmla="*/ 322872 w 2082103"/>
              <a:gd name="csY12" fmla="*/ 162646 h 570354"/>
              <a:gd name="csX13" fmla="*/ 162647 w 2082103"/>
              <a:gd name="csY13" fmla="*/ 322871 h 570354"/>
              <a:gd name="csX14" fmla="*/ 162647 w 2082103"/>
              <a:gd name="csY14" fmla="*/ 570354 h 570354"/>
              <a:gd name="csX15" fmla="*/ 0 w 2082103"/>
              <a:gd name="csY15" fmla="*/ 570354 h 570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082103" h="570354">
                <a:moveTo>
                  <a:pt x="0" y="570354"/>
                </a:moveTo>
                <a:cubicBezTo>
                  <a:pt x="0" y="487860"/>
                  <a:pt x="1" y="405365"/>
                  <a:pt x="1" y="322871"/>
                </a:cubicBezTo>
                <a:cubicBezTo>
                  <a:pt x="1" y="144554"/>
                  <a:pt x="144555" y="0"/>
                  <a:pt x="322872" y="0"/>
                </a:cubicBezTo>
                <a:lnTo>
                  <a:pt x="1656057" y="0"/>
                </a:lnTo>
                <a:cubicBezTo>
                  <a:pt x="1834374" y="0"/>
                  <a:pt x="1978928" y="144554"/>
                  <a:pt x="1978928" y="322871"/>
                </a:cubicBezTo>
                <a:lnTo>
                  <a:pt x="1978928" y="368996"/>
                </a:lnTo>
                <a:lnTo>
                  <a:pt x="2082103" y="368996"/>
                </a:lnTo>
                <a:lnTo>
                  <a:pt x="1897605" y="553493"/>
                </a:lnTo>
                <a:lnTo>
                  <a:pt x="1713108" y="368996"/>
                </a:lnTo>
                <a:lnTo>
                  <a:pt x="1816282" y="368996"/>
                </a:lnTo>
                <a:lnTo>
                  <a:pt x="1816282" y="322871"/>
                </a:lnTo>
                <a:cubicBezTo>
                  <a:pt x="1816282" y="234381"/>
                  <a:pt x="1744547" y="162646"/>
                  <a:pt x="1656057" y="162646"/>
                </a:cubicBezTo>
                <a:lnTo>
                  <a:pt x="322872" y="162646"/>
                </a:lnTo>
                <a:cubicBezTo>
                  <a:pt x="234382" y="162646"/>
                  <a:pt x="162647" y="234381"/>
                  <a:pt x="162647" y="322871"/>
                </a:cubicBezTo>
                <a:lnTo>
                  <a:pt x="162647" y="570354"/>
                </a:lnTo>
                <a:lnTo>
                  <a:pt x="0" y="570354"/>
                </a:lnTo>
                <a:close/>
              </a:path>
            </a:pathLst>
          </a:cu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F8B5B05-168C-384A-FB68-EE0B2DCE1469}"/>
              </a:ext>
            </a:extLst>
          </p:cNvPr>
          <p:cNvSpPr/>
          <p:nvPr/>
        </p:nvSpPr>
        <p:spPr>
          <a:xfrm>
            <a:off x="4465219" y="1713151"/>
            <a:ext cx="3622876" cy="353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5CC2887E-463D-A7DB-1825-3C35ED7F0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>
            <a:fillRect/>
          </a:stretch>
        </p:blipFill>
        <p:spPr>
          <a:xfrm>
            <a:off x="1397915" y="2914500"/>
            <a:ext cx="1752449" cy="984891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CD1F14-3E6C-7456-F42E-7D7CD8D77526}"/>
              </a:ext>
            </a:extLst>
          </p:cNvPr>
          <p:cNvSpPr txBox="1"/>
          <p:nvPr/>
        </p:nvSpPr>
        <p:spPr>
          <a:xfrm>
            <a:off x="948235" y="3934594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タイトル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729145-DAF7-E68F-CC83-F0A582CA16D8}"/>
              </a:ext>
            </a:extLst>
          </p:cNvPr>
          <p:cNvSpPr txBox="1"/>
          <p:nvPr/>
        </p:nvSpPr>
        <p:spPr>
          <a:xfrm>
            <a:off x="5065214" y="5313019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09F3AC-98A9-CEEC-E6DE-86AFE4F07998}"/>
              </a:ext>
            </a:extLst>
          </p:cNvPr>
          <p:cNvSpPr txBox="1"/>
          <p:nvPr/>
        </p:nvSpPr>
        <p:spPr>
          <a:xfrm>
            <a:off x="9056884" y="4065825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リザルト</a:t>
            </a:r>
          </a:p>
        </p:txBody>
      </p:sp>
      <p:sp>
        <p:nvSpPr>
          <p:cNvPr id="29" name="矢印: 折線 28">
            <a:extLst>
              <a:ext uri="{FF2B5EF4-FFF2-40B4-BE49-F238E27FC236}">
                <a16:creationId xmlns:a16="http://schemas.microsoft.com/office/drawing/2014/main" id="{4FCF09D5-D199-7BF3-900F-18C334C27DD4}"/>
              </a:ext>
            </a:extLst>
          </p:cNvPr>
          <p:cNvSpPr/>
          <p:nvPr/>
        </p:nvSpPr>
        <p:spPr>
          <a:xfrm>
            <a:off x="2113661" y="1999631"/>
            <a:ext cx="3079754" cy="774515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矢印: 折線 29">
            <a:extLst>
              <a:ext uri="{FF2B5EF4-FFF2-40B4-BE49-F238E27FC236}">
                <a16:creationId xmlns:a16="http://schemas.microsoft.com/office/drawing/2014/main" id="{F1D3B01E-B23E-87CF-5D33-475C6F1BB612}"/>
              </a:ext>
            </a:extLst>
          </p:cNvPr>
          <p:cNvSpPr/>
          <p:nvPr/>
        </p:nvSpPr>
        <p:spPr>
          <a:xfrm rot="5400000">
            <a:off x="8677786" y="924002"/>
            <a:ext cx="723336" cy="3169938"/>
          </a:xfrm>
          <a:prstGeom prst="bentArrow">
            <a:avLst>
              <a:gd name="adj1" fmla="val 23784"/>
              <a:gd name="adj2" fmla="val 25000"/>
              <a:gd name="adj3" fmla="val 25000"/>
              <a:gd name="adj4" fmla="val 1764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E3B5EEA-A4E5-F860-A2A6-7DBD84C092A3}"/>
              </a:ext>
            </a:extLst>
          </p:cNvPr>
          <p:cNvGrpSpPr/>
          <p:nvPr/>
        </p:nvGrpSpPr>
        <p:grpSpPr>
          <a:xfrm>
            <a:off x="1928892" y="4500221"/>
            <a:ext cx="8437621" cy="1445959"/>
            <a:chOff x="1563992" y="4616673"/>
            <a:chExt cx="8381225" cy="1513776"/>
          </a:xfrm>
        </p:grpSpPr>
        <p:sp>
          <p:nvSpPr>
            <p:cNvPr id="32" name="矢印: 折線 31">
              <a:extLst>
                <a:ext uri="{FF2B5EF4-FFF2-40B4-BE49-F238E27FC236}">
                  <a16:creationId xmlns:a16="http://schemas.microsoft.com/office/drawing/2014/main" id="{62980D2D-76C5-996B-320D-BD74A50612CE}"/>
                </a:ext>
              </a:extLst>
            </p:cNvPr>
            <p:cNvSpPr/>
            <p:nvPr/>
          </p:nvSpPr>
          <p:spPr>
            <a:xfrm rot="16200000">
              <a:off x="4913619" y="1350190"/>
              <a:ext cx="1430631" cy="8129885"/>
            </a:xfrm>
            <a:custGeom>
              <a:avLst/>
              <a:gdLst>
                <a:gd name="csX0" fmla="*/ 0 w 898197"/>
                <a:gd name="csY0" fmla="*/ 2099475 h 2099475"/>
                <a:gd name="csX1" fmla="*/ 0 w 898197"/>
                <a:gd name="csY1" fmla="*/ 505236 h 2099475"/>
                <a:gd name="csX2" fmla="*/ 392961 w 898197"/>
                <a:gd name="csY2" fmla="*/ 112275 h 2099475"/>
                <a:gd name="csX3" fmla="*/ 673648 w 898197"/>
                <a:gd name="csY3" fmla="*/ 112275 h 2099475"/>
                <a:gd name="csX4" fmla="*/ 673648 w 898197"/>
                <a:gd name="csY4" fmla="*/ 0 h 2099475"/>
                <a:gd name="csX5" fmla="*/ 898197 w 898197"/>
                <a:gd name="csY5" fmla="*/ 224549 h 2099475"/>
                <a:gd name="csX6" fmla="*/ 673648 w 898197"/>
                <a:gd name="csY6" fmla="*/ 449099 h 2099475"/>
                <a:gd name="csX7" fmla="*/ 673648 w 898197"/>
                <a:gd name="csY7" fmla="*/ 336824 h 2099475"/>
                <a:gd name="csX8" fmla="*/ 392961 w 898197"/>
                <a:gd name="csY8" fmla="*/ 336824 h 2099475"/>
                <a:gd name="csX9" fmla="*/ 224549 w 898197"/>
                <a:gd name="csY9" fmla="*/ 505236 h 2099475"/>
                <a:gd name="csX10" fmla="*/ 224549 w 898197"/>
                <a:gd name="csY10" fmla="*/ 2099475 h 2099475"/>
                <a:gd name="csX11" fmla="*/ 0 w 898197"/>
                <a:gd name="csY11" fmla="*/ 2099475 h 2099475"/>
                <a:gd name="csX0" fmla="*/ 0 w 1419057"/>
                <a:gd name="csY0" fmla="*/ 2099475 h 2099475"/>
                <a:gd name="csX1" fmla="*/ 0 w 1419057"/>
                <a:gd name="csY1" fmla="*/ 505236 h 2099475"/>
                <a:gd name="csX2" fmla="*/ 392961 w 1419057"/>
                <a:gd name="csY2" fmla="*/ 112275 h 2099475"/>
                <a:gd name="csX3" fmla="*/ 673648 w 1419057"/>
                <a:gd name="csY3" fmla="*/ 112275 h 2099475"/>
                <a:gd name="csX4" fmla="*/ 673648 w 1419057"/>
                <a:gd name="csY4" fmla="*/ 0 h 2099475"/>
                <a:gd name="csX5" fmla="*/ 1419057 w 1419057"/>
                <a:gd name="csY5" fmla="*/ 224549 h 2099475"/>
                <a:gd name="csX6" fmla="*/ 673648 w 1419057"/>
                <a:gd name="csY6" fmla="*/ 449099 h 2099475"/>
                <a:gd name="csX7" fmla="*/ 673648 w 1419057"/>
                <a:gd name="csY7" fmla="*/ 336824 h 2099475"/>
                <a:gd name="csX8" fmla="*/ 392961 w 1419057"/>
                <a:gd name="csY8" fmla="*/ 336824 h 2099475"/>
                <a:gd name="csX9" fmla="*/ 224549 w 1419057"/>
                <a:gd name="csY9" fmla="*/ 505236 h 2099475"/>
                <a:gd name="csX10" fmla="*/ 224549 w 1419057"/>
                <a:gd name="csY10" fmla="*/ 2099475 h 2099475"/>
                <a:gd name="csX11" fmla="*/ 0 w 1419057"/>
                <a:gd name="csY11" fmla="*/ 2099475 h 2099475"/>
                <a:gd name="csX0" fmla="*/ 0 w 1419057"/>
                <a:gd name="csY0" fmla="*/ 2099475 h 8129885"/>
                <a:gd name="csX1" fmla="*/ 0 w 1419057"/>
                <a:gd name="csY1" fmla="*/ 505236 h 8129885"/>
                <a:gd name="csX2" fmla="*/ 392961 w 1419057"/>
                <a:gd name="csY2" fmla="*/ 112275 h 8129885"/>
                <a:gd name="csX3" fmla="*/ 673648 w 1419057"/>
                <a:gd name="csY3" fmla="*/ 112275 h 8129885"/>
                <a:gd name="csX4" fmla="*/ 673648 w 1419057"/>
                <a:gd name="csY4" fmla="*/ 0 h 8129885"/>
                <a:gd name="csX5" fmla="*/ 1419057 w 1419057"/>
                <a:gd name="csY5" fmla="*/ 224549 h 8129885"/>
                <a:gd name="csX6" fmla="*/ 673648 w 1419057"/>
                <a:gd name="csY6" fmla="*/ 449099 h 8129885"/>
                <a:gd name="csX7" fmla="*/ 673648 w 1419057"/>
                <a:gd name="csY7" fmla="*/ 336824 h 8129885"/>
                <a:gd name="csX8" fmla="*/ 392961 w 1419057"/>
                <a:gd name="csY8" fmla="*/ 336824 h 8129885"/>
                <a:gd name="csX9" fmla="*/ 224549 w 1419057"/>
                <a:gd name="csY9" fmla="*/ 505236 h 8129885"/>
                <a:gd name="csX10" fmla="*/ 201400 w 1419057"/>
                <a:gd name="csY10" fmla="*/ 8129885 h 8129885"/>
                <a:gd name="csX11" fmla="*/ 0 w 1419057"/>
                <a:gd name="csY11" fmla="*/ 2099475 h 8129885"/>
                <a:gd name="csX0" fmla="*/ 0 w 1442206"/>
                <a:gd name="csY0" fmla="*/ 8118311 h 8129885"/>
                <a:gd name="csX1" fmla="*/ 23149 w 1442206"/>
                <a:gd name="csY1" fmla="*/ 505236 h 8129885"/>
                <a:gd name="csX2" fmla="*/ 416110 w 1442206"/>
                <a:gd name="csY2" fmla="*/ 112275 h 8129885"/>
                <a:gd name="csX3" fmla="*/ 696797 w 1442206"/>
                <a:gd name="csY3" fmla="*/ 112275 h 8129885"/>
                <a:gd name="csX4" fmla="*/ 696797 w 1442206"/>
                <a:gd name="csY4" fmla="*/ 0 h 8129885"/>
                <a:gd name="csX5" fmla="*/ 1442206 w 1442206"/>
                <a:gd name="csY5" fmla="*/ 224549 h 8129885"/>
                <a:gd name="csX6" fmla="*/ 696797 w 1442206"/>
                <a:gd name="csY6" fmla="*/ 449099 h 8129885"/>
                <a:gd name="csX7" fmla="*/ 696797 w 1442206"/>
                <a:gd name="csY7" fmla="*/ 336824 h 8129885"/>
                <a:gd name="csX8" fmla="*/ 416110 w 1442206"/>
                <a:gd name="csY8" fmla="*/ 336824 h 8129885"/>
                <a:gd name="csX9" fmla="*/ 247698 w 1442206"/>
                <a:gd name="csY9" fmla="*/ 505236 h 8129885"/>
                <a:gd name="csX10" fmla="*/ 224549 w 1442206"/>
                <a:gd name="csY10" fmla="*/ 8129885 h 8129885"/>
                <a:gd name="csX11" fmla="*/ 0 w 1442206"/>
                <a:gd name="csY11" fmla="*/ 8118311 h 8129885"/>
                <a:gd name="csX0" fmla="*/ 0 w 1453781"/>
                <a:gd name="csY0" fmla="*/ 8153037 h 8153037"/>
                <a:gd name="csX1" fmla="*/ 34724 w 1453781"/>
                <a:gd name="csY1" fmla="*/ 505236 h 8153037"/>
                <a:gd name="csX2" fmla="*/ 427685 w 1453781"/>
                <a:gd name="csY2" fmla="*/ 112275 h 8153037"/>
                <a:gd name="csX3" fmla="*/ 708372 w 1453781"/>
                <a:gd name="csY3" fmla="*/ 112275 h 8153037"/>
                <a:gd name="csX4" fmla="*/ 708372 w 1453781"/>
                <a:gd name="csY4" fmla="*/ 0 h 8153037"/>
                <a:gd name="csX5" fmla="*/ 1453781 w 1453781"/>
                <a:gd name="csY5" fmla="*/ 224549 h 8153037"/>
                <a:gd name="csX6" fmla="*/ 708372 w 1453781"/>
                <a:gd name="csY6" fmla="*/ 449099 h 8153037"/>
                <a:gd name="csX7" fmla="*/ 708372 w 1453781"/>
                <a:gd name="csY7" fmla="*/ 336824 h 8153037"/>
                <a:gd name="csX8" fmla="*/ 427685 w 1453781"/>
                <a:gd name="csY8" fmla="*/ 336824 h 8153037"/>
                <a:gd name="csX9" fmla="*/ 259273 w 1453781"/>
                <a:gd name="csY9" fmla="*/ 505236 h 8153037"/>
                <a:gd name="csX10" fmla="*/ 236124 w 1453781"/>
                <a:gd name="csY10" fmla="*/ 8129885 h 8153037"/>
                <a:gd name="csX11" fmla="*/ 0 w 1453781"/>
                <a:gd name="csY11" fmla="*/ 8153037 h 8153037"/>
                <a:gd name="csX0" fmla="*/ 0 w 1430631"/>
                <a:gd name="csY0" fmla="*/ 8118313 h 8129885"/>
                <a:gd name="csX1" fmla="*/ 11574 w 1430631"/>
                <a:gd name="csY1" fmla="*/ 505236 h 8129885"/>
                <a:gd name="csX2" fmla="*/ 404535 w 1430631"/>
                <a:gd name="csY2" fmla="*/ 112275 h 8129885"/>
                <a:gd name="csX3" fmla="*/ 685222 w 1430631"/>
                <a:gd name="csY3" fmla="*/ 112275 h 8129885"/>
                <a:gd name="csX4" fmla="*/ 685222 w 1430631"/>
                <a:gd name="csY4" fmla="*/ 0 h 8129885"/>
                <a:gd name="csX5" fmla="*/ 1430631 w 1430631"/>
                <a:gd name="csY5" fmla="*/ 224549 h 8129885"/>
                <a:gd name="csX6" fmla="*/ 685222 w 1430631"/>
                <a:gd name="csY6" fmla="*/ 449099 h 8129885"/>
                <a:gd name="csX7" fmla="*/ 685222 w 1430631"/>
                <a:gd name="csY7" fmla="*/ 336824 h 8129885"/>
                <a:gd name="csX8" fmla="*/ 404535 w 1430631"/>
                <a:gd name="csY8" fmla="*/ 336824 h 8129885"/>
                <a:gd name="csX9" fmla="*/ 236123 w 1430631"/>
                <a:gd name="csY9" fmla="*/ 505236 h 8129885"/>
                <a:gd name="csX10" fmla="*/ 212974 w 1430631"/>
                <a:gd name="csY10" fmla="*/ 8129885 h 8129885"/>
                <a:gd name="csX11" fmla="*/ 0 w 1430631"/>
                <a:gd name="csY11" fmla="*/ 8118313 h 812988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30631" h="8129885">
                  <a:moveTo>
                    <a:pt x="0" y="8118313"/>
                  </a:moveTo>
                  <a:cubicBezTo>
                    <a:pt x="7716" y="5580621"/>
                    <a:pt x="3858" y="3042928"/>
                    <a:pt x="11574" y="505236"/>
                  </a:cubicBezTo>
                  <a:cubicBezTo>
                    <a:pt x="11574" y="288210"/>
                    <a:pt x="187509" y="112275"/>
                    <a:pt x="404535" y="112275"/>
                  </a:cubicBezTo>
                  <a:lnTo>
                    <a:pt x="685222" y="112275"/>
                  </a:lnTo>
                  <a:lnTo>
                    <a:pt x="685222" y="0"/>
                  </a:lnTo>
                  <a:lnTo>
                    <a:pt x="1430631" y="224549"/>
                  </a:lnTo>
                  <a:lnTo>
                    <a:pt x="685222" y="449099"/>
                  </a:lnTo>
                  <a:lnTo>
                    <a:pt x="685222" y="336824"/>
                  </a:lnTo>
                  <a:lnTo>
                    <a:pt x="404535" y="336824"/>
                  </a:lnTo>
                  <a:cubicBezTo>
                    <a:pt x="311524" y="336824"/>
                    <a:pt x="236123" y="412225"/>
                    <a:pt x="236123" y="505236"/>
                  </a:cubicBezTo>
                  <a:cubicBezTo>
                    <a:pt x="228407" y="3046786"/>
                    <a:pt x="220690" y="5588335"/>
                    <a:pt x="212974" y="8129885"/>
                  </a:cubicBezTo>
                  <a:lnTo>
                    <a:pt x="0" y="8118313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矢印: 折線 31">
              <a:extLst>
                <a:ext uri="{FF2B5EF4-FFF2-40B4-BE49-F238E27FC236}">
                  <a16:creationId xmlns:a16="http://schemas.microsoft.com/office/drawing/2014/main" id="{1DD7E6D6-545C-F46D-DD28-CA5D091AF328}"/>
                </a:ext>
              </a:extLst>
            </p:cNvPr>
            <p:cNvSpPr/>
            <p:nvPr/>
          </p:nvSpPr>
          <p:spPr>
            <a:xfrm rot="10800000">
              <a:off x="8522345" y="4616673"/>
              <a:ext cx="1422872" cy="1513776"/>
            </a:xfrm>
            <a:custGeom>
              <a:avLst/>
              <a:gdLst>
                <a:gd name="csX0" fmla="*/ 0 w 898197"/>
                <a:gd name="csY0" fmla="*/ 2099475 h 2099475"/>
                <a:gd name="csX1" fmla="*/ 0 w 898197"/>
                <a:gd name="csY1" fmla="*/ 505236 h 2099475"/>
                <a:gd name="csX2" fmla="*/ 392961 w 898197"/>
                <a:gd name="csY2" fmla="*/ 112275 h 2099475"/>
                <a:gd name="csX3" fmla="*/ 673648 w 898197"/>
                <a:gd name="csY3" fmla="*/ 112275 h 2099475"/>
                <a:gd name="csX4" fmla="*/ 673648 w 898197"/>
                <a:gd name="csY4" fmla="*/ 0 h 2099475"/>
                <a:gd name="csX5" fmla="*/ 898197 w 898197"/>
                <a:gd name="csY5" fmla="*/ 224549 h 2099475"/>
                <a:gd name="csX6" fmla="*/ 673648 w 898197"/>
                <a:gd name="csY6" fmla="*/ 449099 h 2099475"/>
                <a:gd name="csX7" fmla="*/ 673648 w 898197"/>
                <a:gd name="csY7" fmla="*/ 336824 h 2099475"/>
                <a:gd name="csX8" fmla="*/ 392961 w 898197"/>
                <a:gd name="csY8" fmla="*/ 336824 h 2099475"/>
                <a:gd name="csX9" fmla="*/ 224549 w 898197"/>
                <a:gd name="csY9" fmla="*/ 505236 h 2099475"/>
                <a:gd name="csX10" fmla="*/ 224549 w 898197"/>
                <a:gd name="csY10" fmla="*/ 2099475 h 2099475"/>
                <a:gd name="csX11" fmla="*/ 0 w 898197"/>
                <a:gd name="csY11" fmla="*/ 2099475 h 2099475"/>
                <a:gd name="csX0" fmla="*/ 0 w 1419057"/>
                <a:gd name="csY0" fmla="*/ 2099475 h 2099475"/>
                <a:gd name="csX1" fmla="*/ 0 w 1419057"/>
                <a:gd name="csY1" fmla="*/ 505236 h 2099475"/>
                <a:gd name="csX2" fmla="*/ 392961 w 1419057"/>
                <a:gd name="csY2" fmla="*/ 112275 h 2099475"/>
                <a:gd name="csX3" fmla="*/ 673648 w 1419057"/>
                <a:gd name="csY3" fmla="*/ 112275 h 2099475"/>
                <a:gd name="csX4" fmla="*/ 673648 w 1419057"/>
                <a:gd name="csY4" fmla="*/ 0 h 2099475"/>
                <a:gd name="csX5" fmla="*/ 1419057 w 1419057"/>
                <a:gd name="csY5" fmla="*/ 224549 h 2099475"/>
                <a:gd name="csX6" fmla="*/ 673648 w 1419057"/>
                <a:gd name="csY6" fmla="*/ 449099 h 2099475"/>
                <a:gd name="csX7" fmla="*/ 673648 w 1419057"/>
                <a:gd name="csY7" fmla="*/ 336824 h 2099475"/>
                <a:gd name="csX8" fmla="*/ 392961 w 1419057"/>
                <a:gd name="csY8" fmla="*/ 336824 h 2099475"/>
                <a:gd name="csX9" fmla="*/ 224549 w 1419057"/>
                <a:gd name="csY9" fmla="*/ 505236 h 2099475"/>
                <a:gd name="csX10" fmla="*/ 224549 w 1419057"/>
                <a:gd name="csY10" fmla="*/ 2099475 h 2099475"/>
                <a:gd name="csX11" fmla="*/ 0 w 1419057"/>
                <a:gd name="csY11" fmla="*/ 2099475 h 2099475"/>
                <a:gd name="csX0" fmla="*/ 0 w 1419057"/>
                <a:gd name="csY0" fmla="*/ 2099475 h 8129885"/>
                <a:gd name="csX1" fmla="*/ 0 w 1419057"/>
                <a:gd name="csY1" fmla="*/ 505236 h 8129885"/>
                <a:gd name="csX2" fmla="*/ 392961 w 1419057"/>
                <a:gd name="csY2" fmla="*/ 112275 h 8129885"/>
                <a:gd name="csX3" fmla="*/ 673648 w 1419057"/>
                <a:gd name="csY3" fmla="*/ 112275 h 8129885"/>
                <a:gd name="csX4" fmla="*/ 673648 w 1419057"/>
                <a:gd name="csY4" fmla="*/ 0 h 8129885"/>
                <a:gd name="csX5" fmla="*/ 1419057 w 1419057"/>
                <a:gd name="csY5" fmla="*/ 224549 h 8129885"/>
                <a:gd name="csX6" fmla="*/ 673648 w 1419057"/>
                <a:gd name="csY6" fmla="*/ 449099 h 8129885"/>
                <a:gd name="csX7" fmla="*/ 673648 w 1419057"/>
                <a:gd name="csY7" fmla="*/ 336824 h 8129885"/>
                <a:gd name="csX8" fmla="*/ 392961 w 1419057"/>
                <a:gd name="csY8" fmla="*/ 336824 h 8129885"/>
                <a:gd name="csX9" fmla="*/ 224549 w 1419057"/>
                <a:gd name="csY9" fmla="*/ 505236 h 8129885"/>
                <a:gd name="csX10" fmla="*/ 201400 w 1419057"/>
                <a:gd name="csY10" fmla="*/ 8129885 h 8129885"/>
                <a:gd name="csX11" fmla="*/ 0 w 1419057"/>
                <a:gd name="csY11" fmla="*/ 2099475 h 8129885"/>
                <a:gd name="csX0" fmla="*/ 0 w 1442206"/>
                <a:gd name="csY0" fmla="*/ 8118311 h 8129885"/>
                <a:gd name="csX1" fmla="*/ 23149 w 1442206"/>
                <a:gd name="csY1" fmla="*/ 505236 h 8129885"/>
                <a:gd name="csX2" fmla="*/ 416110 w 1442206"/>
                <a:gd name="csY2" fmla="*/ 112275 h 8129885"/>
                <a:gd name="csX3" fmla="*/ 696797 w 1442206"/>
                <a:gd name="csY3" fmla="*/ 112275 h 8129885"/>
                <a:gd name="csX4" fmla="*/ 696797 w 1442206"/>
                <a:gd name="csY4" fmla="*/ 0 h 8129885"/>
                <a:gd name="csX5" fmla="*/ 1442206 w 1442206"/>
                <a:gd name="csY5" fmla="*/ 224549 h 8129885"/>
                <a:gd name="csX6" fmla="*/ 696797 w 1442206"/>
                <a:gd name="csY6" fmla="*/ 449099 h 8129885"/>
                <a:gd name="csX7" fmla="*/ 696797 w 1442206"/>
                <a:gd name="csY7" fmla="*/ 336824 h 8129885"/>
                <a:gd name="csX8" fmla="*/ 416110 w 1442206"/>
                <a:gd name="csY8" fmla="*/ 336824 h 8129885"/>
                <a:gd name="csX9" fmla="*/ 247698 w 1442206"/>
                <a:gd name="csY9" fmla="*/ 505236 h 8129885"/>
                <a:gd name="csX10" fmla="*/ 224549 w 1442206"/>
                <a:gd name="csY10" fmla="*/ 8129885 h 8129885"/>
                <a:gd name="csX11" fmla="*/ 0 w 1442206"/>
                <a:gd name="csY11" fmla="*/ 8118311 h 8129885"/>
                <a:gd name="csX0" fmla="*/ 0 w 1453781"/>
                <a:gd name="csY0" fmla="*/ 8153037 h 8153037"/>
                <a:gd name="csX1" fmla="*/ 34724 w 1453781"/>
                <a:gd name="csY1" fmla="*/ 505236 h 8153037"/>
                <a:gd name="csX2" fmla="*/ 427685 w 1453781"/>
                <a:gd name="csY2" fmla="*/ 112275 h 8153037"/>
                <a:gd name="csX3" fmla="*/ 708372 w 1453781"/>
                <a:gd name="csY3" fmla="*/ 112275 h 8153037"/>
                <a:gd name="csX4" fmla="*/ 708372 w 1453781"/>
                <a:gd name="csY4" fmla="*/ 0 h 8153037"/>
                <a:gd name="csX5" fmla="*/ 1453781 w 1453781"/>
                <a:gd name="csY5" fmla="*/ 224549 h 8153037"/>
                <a:gd name="csX6" fmla="*/ 708372 w 1453781"/>
                <a:gd name="csY6" fmla="*/ 449099 h 8153037"/>
                <a:gd name="csX7" fmla="*/ 708372 w 1453781"/>
                <a:gd name="csY7" fmla="*/ 336824 h 8153037"/>
                <a:gd name="csX8" fmla="*/ 427685 w 1453781"/>
                <a:gd name="csY8" fmla="*/ 336824 h 8153037"/>
                <a:gd name="csX9" fmla="*/ 259273 w 1453781"/>
                <a:gd name="csY9" fmla="*/ 505236 h 8153037"/>
                <a:gd name="csX10" fmla="*/ 236124 w 1453781"/>
                <a:gd name="csY10" fmla="*/ 8129885 h 8153037"/>
                <a:gd name="csX11" fmla="*/ 0 w 1453781"/>
                <a:gd name="csY11" fmla="*/ 8153037 h 8153037"/>
                <a:gd name="csX0" fmla="*/ 0 w 1430631"/>
                <a:gd name="csY0" fmla="*/ 8118313 h 8129885"/>
                <a:gd name="csX1" fmla="*/ 11574 w 1430631"/>
                <a:gd name="csY1" fmla="*/ 505236 h 8129885"/>
                <a:gd name="csX2" fmla="*/ 404535 w 1430631"/>
                <a:gd name="csY2" fmla="*/ 112275 h 8129885"/>
                <a:gd name="csX3" fmla="*/ 685222 w 1430631"/>
                <a:gd name="csY3" fmla="*/ 112275 h 8129885"/>
                <a:gd name="csX4" fmla="*/ 685222 w 1430631"/>
                <a:gd name="csY4" fmla="*/ 0 h 8129885"/>
                <a:gd name="csX5" fmla="*/ 1430631 w 1430631"/>
                <a:gd name="csY5" fmla="*/ 224549 h 8129885"/>
                <a:gd name="csX6" fmla="*/ 685222 w 1430631"/>
                <a:gd name="csY6" fmla="*/ 449099 h 8129885"/>
                <a:gd name="csX7" fmla="*/ 685222 w 1430631"/>
                <a:gd name="csY7" fmla="*/ 336824 h 8129885"/>
                <a:gd name="csX8" fmla="*/ 404535 w 1430631"/>
                <a:gd name="csY8" fmla="*/ 336824 h 8129885"/>
                <a:gd name="csX9" fmla="*/ 236123 w 1430631"/>
                <a:gd name="csY9" fmla="*/ 505236 h 8129885"/>
                <a:gd name="csX10" fmla="*/ 212974 w 1430631"/>
                <a:gd name="csY10" fmla="*/ 8129885 h 8129885"/>
                <a:gd name="csX11" fmla="*/ 0 w 1430631"/>
                <a:gd name="csY11" fmla="*/ 8118313 h 8129885"/>
                <a:gd name="csX0" fmla="*/ 0 w 1431982"/>
                <a:gd name="csY0" fmla="*/ 8007823 h 8019395"/>
                <a:gd name="csX1" fmla="*/ 11574 w 1431982"/>
                <a:gd name="csY1" fmla="*/ 394746 h 8019395"/>
                <a:gd name="csX2" fmla="*/ 404535 w 1431982"/>
                <a:gd name="csY2" fmla="*/ 1785 h 8019395"/>
                <a:gd name="csX3" fmla="*/ 685222 w 1431982"/>
                <a:gd name="csY3" fmla="*/ 1785 h 8019395"/>
                <a:gd name="csX4" fmla="*/ 1431982 w 1431982"/>
                <a:gd name="csY4" fmla="*/ 0 h 8019395"/>
                <a:gd name="csX5" fmla="*/ 1430631 w 1431982"/>
                <a:gd name="csY5" fmla="*/ 114059 h 8019395"/>
                <a:gd name="csX6" fmla="*/ 685222 w 1431982"/>
                <a:gd name="csY6" fmla="*/ 338609 h 8019395"/>
                <a:gd name="csX7" fmla="*/ 685222 w 1431982"/>
                <a:gd name="csY7" fmla="*/ 226334 h 8019395"/>
                <a:gd name="csX8" fmla="*/ 404535 w 1431982"/>
                <a:gd name="csY8" fmla="*/ 226334 h 8019395"/>
                <a:gd name="csX9" fmla="*/ 236123 w 1431982"/>
                <a:gd name="csY9" fmla="*/ 394746 h 8019395"/>
                <a:gd name="csX10" fmla="*/ 212974 w 1431982"/>
                <a:gd name="csY10" fmla="*/ 8019395 h 8019395"/>
                <a:gd name="csX11" fmla="*/ 0 w 1431982"/>
                <a:gd name="csY11" fmla="*/ 8007823 h 8019395"/>
                <a:gd name="csX0" fmla="*/ 0 w 1431982"/>
                <a:gd name="csY0" fmla="*/ 8007823 h 8019395"/>
                <a:gd name="csX1" fmla="*/ 11574 w 1431982"/>
                <a:gd name="csY1" fmla="*/ 394746 h 8019395"/>
                <a:gd name="csX2" fmla="*/ 404535 w 1431982"/>
                <a:gd name="csY2" fmla="*/ 1785 h 8019395"/>
                <a:gd name="csX3" fmla="*/ 685222 w 1431982"/>
                <a:gd name="csY3" fmla="*/ 1785 h 8019395"/>
                <a:gd name="csX4" fmla="*/ 1431982 w 1431982"/>
                <a:gd name="csY4" fmla="*/ 0 h 8019395"/>
                <a:gd name="csX5" fmla="*/ 1430631 w 1431982"/>
                <a:gd name="csY5" fmla="*/ 114059 h 8019395"/>
                <a:gd name="csX6" fmla="*/ 1428172 w 1431982"/>
                <a:gd name="csY6" fmla="*/ 216689 h 8019395"/>
                <a:gd name="csX7" fmla="*/ 685222 w 1431982"/>
                <a:gd name="csY7" fmla="*/ 226334 h 8019395"/>
                <a:gd name="csX8" fmla="*/ 404535 w 1431982"/>
                <a:gd name="csY8" fmla="*/ 226334 h 8019395"/>
                <a:gd name="csX9" fmla="*/ 236123 w 1431982"/>
                <a:gd name="csY9" fmla="*/ 394746 h 8019395"/>
                <a:gd name="csX10" fmla="*/ 212974 w 1431982"/>
                <a:gd name="csY10" fmla="*/ 8019395 h 8019395"/>
                <a:gd name="csX11" fmla="*/ 0 w 1431982"/>
                <a:gd name="csY11" fmla="*/ 8007823 h 8019395"/>
                <a:gd name="csX0" fmla="*/ 0 w 1431982"/>
                <a:gd name="csY0" fmla="*/ 8007823 h 8007823"/>
                <a:gd name="csX1" fmla="*/ 11574 w 1431982"/>
                <a:gd name="csY1" fmla="*/ 394746 h 8007823"/>
                <a:gd name="csX2" fmla="*/ 404535 w 1431982"/>
                <a:gd name="csY2" fmla="*/ 1785 h 8007823"/>
                <a:gd name="csX3" fmla="*/ 685222 w 1431982"/>
                <a:gd name="csY3" fmla="*/ 1785 h 8007823"/>
                <a:gd name="csX4" fmla="*/ 1431982 w 1431982"/>
                <a:gd name="csY4" fmla="*/ 0 h 8007823"/>
                <a:gd name="csX5" fmla="*/ 1430631 w 1431982"/>
                <a:gd name="csY5" fmla="*/ 114059 h 8007823"/>
                <a:gd name="csX6" fmla="*/ 1428172 w 1431982"/>
                <a:gd name="csY6" fmla="*/ 216689 h 8007823"/>
                <a:gd name="csX7" fmla="*/ 685222 w 1431982"/>
                <a:gd name="csY7" fmla="*/ 226334 h 8007823"/>
                <a:gd name="csX8" fmla="*/ 404535 w 1431982"/>
                <a:gd name="csY8" fmla="*/ 226334 h 8007823"/>
                <a:gd name="csX9" fmla="*/ 236123 w 1431982"/>
                <a:gd name="csY9" fmla="*/ 394746 h 8007823"/>
                <a:gd name="csX10" fmla="*/ 252730 w 1431982"/>
                <a:gd name="csY10" fmla="*/ 2931424 h 8007823"/>
                <a:gd name="csX11" fmla="*/ 0 w 1431982"/>
                <a:gd name="csY11" fmla="*/ 8007823 h 8007823"/>
                <a:gd name="csX0" fmla="*/ 9870 w 1421973"/>
                <a:gd name="csY0" fmla="*/ 2909573 h 2931423"/>
                <a:gd name="csX1" fmla="*/ 1565 w 1421973"/>
                <a:gd name="csY1" fmla="*/ 394746 h 2931423"/>
                <a:gd name="csX2" fmla="*/ 394526 w 1421973"/>
                <a:gd name="csY2" fmla="*/ 1785 h 2931423"/>
                <a:gd name="csX3" fmla="*/ 675213 w 1421973"/>
                <a:gd name="csY3" fmla="*/ 1785 h 2931423"/>
                <a:gd name="csX4" fmla="*/ 1421973 w 1421973"/>
                <a:gd name="csY4" fmla="*/ 0 h 2931423"/>
                <a:gd name="csX5" fmla="*/ 1420622 w 1421973"/>
                <a:gd name="csY5" fmla="*/ 114059 h 2931423"/>
                <a:gd name="csX6" fmla="*/ 1418163 w 1421973"/>
                <a:gd name="csY6" fmla="*/ 216689 h 2931423"/>
                <a:gd name="csX7" fmla="*/ 675213 w 1421973"/>
                <a:gd name="csY7" fmla="*/ 226334 h 2931423"/>
                <a:gd name="csX8" fmla="*/ 394526 w 1421973"/>
                <a:gd name="csY8" fmla="*/ 226334 h 2931423"/>
                <a:gd name="csX9" fmla="*/ 226114 w 1421973"/>
                <a:gd name="csY9" fmla="*/ 394746 h 2931423"/>
                <a:gd name="csX10" fmla="*/ 242721 w 1421973"/>
                <a:gd name="csY10" fmla="*/ 2931424 h 2931423"/>
                <a:gd name="csX11" fmla="*/ 9870 w 1421973"/>
                <a:gd name="csY11" fmla="*/ 2909573 h 2931423"/>
                <a:gd name="csX0" fmla="*/ 9870 w 1421973"/>
                <a:gd name="csY0" fmla="*/ 2909573 h 2909573"/>
                <a:gd name="csX1" fmla="*/ 1565 w 1421973"/>
                <a:gd name="csY1" fmla="*/ 394746 h 2909573"/>
                <a:gd name="csX2" fmla="*/ 394526 w 1421973"/>
                <a:gd name="csY2" fmla="*/ 1785 h 2909573"/>
                <a:gd name="csX3" fmla="*/ 675213 w 1421973"/>
                <a:gd name="csY3" fmla="*/ 1785 h 2909573"/>
                <a:gd name="csX4" fmla="*/ 1421973 w 1421973"/>
                <a:gd name="csY4" fmla="*/ 0 h 2909573"/>
                <a:gd name="csX5" fmla="*/ 1420622 w 1421973"/>
                <a:gd name="csY5" fmla="*/ 114059 h 2909573"/>
                <a:gd name="csX6" fmla="*/ 1418163 w 1421973"/>
                <a:gd name="csY6" fmla="*/ 216689 h 2909573"/>
                <a:gd name="csX7" fmla="*/ 675213 w 1421973"/>
                <a:gd name="csY7" fmla="*/ 226334 h 2909573"/>
                <a:gd name="csX8" fmla="*/ 394526 w 1421973"/>
                <a:gd name="csY8" fmla="*/ 226334 h 2909573"/>
                <a:gd name="csX9" fmla="*/ 226114 w 1421973"/>
                <a:gd name="csY9" fmla="*/ 394746 h 2909573"/>
                <a:gd name="csX10" fmla="*/ 227481 w 1421973"/>
                <a:gd name="csY10" fmla="*/ 2868384 h 2909573"/>
                <a:gd name="csX11" fmla="*/ 9870 w 1421973"/>
                <a:gd name="csY11" fmla="*/ 2909573 h 2909573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2748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224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2494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732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7321 w 1421973"/>
                <a:gd name="csY10" fmla="*/ 2868384 h 2872801"/>
                <a:gd name="csX11" fmla="*/ 9870 w 1421973"/>
                <a:gd name="csY11" fmla="*/ 2872801 h 2872801"/>
                <a:gd name="csX0" fmla="*/ 2836 w 1422559"/>
                <a:gd name="csY0" fmla="*/ 2872801 h 2872801"/>
                <a:gd name="csX1" fmla="*/ 2151 w 1422559"/>
                <a:gd name="csY1" fmla="*/ 394746 h 2872801"/>
                <a:gd name="csX2" fmla="*/ 395112 w 1422559"/>
                <a:gd name="csY2" fmla="*/ 1785 h 2872801"/>
                <a:gd name="csX3" fmla="*/ 675799 w 1422559"/>
                <a:gd name="csY3" fmla="*/ 1785 h 2872801"/>
                <a:gd name="csX4" fmla="*/ 1422559 w 1422559"/>
                <a:gd name="csY4" fmla="*/ 0 h 2872801"/>
                <a:gd name="csX5" fmla="*/ 1421208 w 1422559"/>
                <a:gd name="csY5" fmla="*/ 114059 h 2872801"/>
                <a:gd name="csX6" fmla="*/ 1418749 w 1422559"/>
                <a:gd name="csY6" fmla="*/ 216689 h 2872801"/>
                <a:gd name="csX7" fmla="*/ 675799 w 1422559"/>
                <a:gd name="csY7" fmla="*/ 226334 h 2872801"/>
                <a:gd name="csX8" fmla="*/ 395112 w 1422559"/>
                <a:gd name="csY8" fmla="*/ 226334 h 2872801"/>
                <a:gd name="csX9" fmla="*/ 226700 w 1422559"/>
                <a:gd name="csY9" fmla="*/ 394746 h 2872801"/>
                <a:gd name="csX10" fmla="*/ 217907 w 1422559"/>
                <a:gd name="csY10" fmla="*/ 2868384 h 2872801"/>
                <a:gd name="csX11" fmla="*/ 2836 w 1422559"/>
                <a:gd name="csY11" fmla="*/ 2872801 h 2872801"/>
                <a:gd name="csX0" fmla="*/ 609 w 1422872"/>
                <a:gd name="csY0" fmla="*/ 2872801 h 2872801"/>
                <a:gd name="csX1" fmla="*/ 2464 w 1422872"/>
                <a:gd name="csY1" fmla="*/ 394746 h 2872801"/>
                <a:gd name="csX2" fmla="*/ 395425 w 1422872"/>
                <a:gd name="csY2" fmla="*/ 1785 h 2872801"/>
                <a:gd name="csX3" fmla="*/ 676112 w 1422872"/>
                <a:gd name="csY3" fmla="*/ 1785 h 2872801"/>
                <a:gd name="csX4" fmla="*/ 1422872 w 1422872"/>
                <a:gd name="csY4" fmla="*/ 0 h 2872801"/>
                <a:gd name="csX5" fmla="*/ 1421521 w 1422872"/>
                <a:gd name="csY5" fmla="*/ 114059 h 2872801"/>
                <a:gd name="csX6" fmla="*/ 1419062 w 1422872"/>
                <a:gd name="csY6" fmla="*/ 216689 h 2872801"/>
                <a:gd name="csX7" fmla="*/ 676112 w 1422872"/>
                <a:gd name="csY7" fmla="*/ 226334 h 2872801"/>
                <a:gd name="csX8" fmla="*/ 395425 w 1422872"/>
                <a:gd name="csY8" fmla="*/ 226334 h 2872801"/>
                <a:gd name="csX9" fmla="*/ 227013 w 1422872"/>
                <a:gd name="csY9" fmla="*/ 394746 h 2872801"/>
                <a:gd name="csX10" fmla="*/ 218220 w 1422872"/>
                <a:gd name="csY10" fmla="*/ 2868384 h 2872801"/>
                <a:gd name="csX11" fmla="*/ 609 w 1422872"/>
                <a:gd name="csY11" fmla="*/ 2872801 h 2872801"/>
                <a:gd name="csX0" fmla="*/ 609 w 1422872"/>
                <a:gd name="csY0" fmla="*/ 2872801 h 2872801"/>
                <a:gd name="csX1" fmla="*/ 2464 w 1422872"/>
                <a:gd name="csY1" fmla="*/ 394746 h 2872801"/>
                <a:gd name="csX2" fmla="*/ 395425 w 1422872"/>
                <a:gd name="csY2" fmla="*/ 1785 h 2872801"/>
                <a:gd name="csX3" fmla="*/ 676112 w 1422872"/>
                <a:gd name="csY3" fmla="*/ 1785 h 2872801"/>
                <a:gd name="csX4" fmla="*/ 1422872 w 1422872"/>
                <a:gd name="csY4" fmla="*/ 0 h 2872801"/>
                <a:gd name="csX5" fmla="*/ 1421521 w 1422872"/>
                <a:gd name="csY5" fmla="*/ 114059 h 2872801"/>
                <a:gd name="csX6" fmla="*/ 1419062 w 1422872"/>
                <a:gd name="csY6" fmla="*/ 216689 h 2872801"/>
                <a:gd name="csX7" fmla="*/ 676112 w 1422872"/>
                <a:gd name="csY7" fmla="*/ 226334 h 2872801"/>
                <a:gd name="csX8" fmla="*/ 395425 w 1422872"/>
                <a:gd name="csY8" fmla="*/ 226334 h 2872801"/>
                <a:gd name="csX9" fmla="*/ 227013 w 1422872"/>
                <a:gd name="csY9" fmla="*/ 394746 h 2872801"/>
                <a:gd name="csX10" fmla="*/ 218220 w 1422872"/>
                <a:gd name="csY10" fmla="*/ 1565498 h 2872801"/>
                <a:gd name="csX11" fmla="*/ 609 w 1422872"/>
                <a:gd name="csY11" fmla="*/ 2872801 h 2872801"/>
                <a:gd name="csX0" fmla="*/ 609 w 1422872"/>
                <a:gd name="csY0" fmla="*/ 1611944 h 1611944"/>
                <a:gd name="csX1" fmla="*/ 2464 w 1422872"/>
                <a:gd name="csY1" fmla="*/ 394746 h 1611944"/>
                <a:gd name="csX2" fmla="*/ 395425 w 1422872"/>
                <a:gd name="csY2" fmla="*/ 1785 h 1611944"/>
                <a:gd name="csX3" fmla="*/ 676112 w 1422872"/>
                <a:gd name="csY3" fmla="*/ 1785 h 1611944"/>
                <a:gd name="csX4" fmla="*/ 1422872 w 1422872"/>
                <a:gd name="csY4" fmla="*/ 0 h 1611944"/>
                <a:gd name="csX5" fmla="*/ 1421521 w 1422872"/>
                <a:gd name="csY5" fmla="*/ 114059 h 1611944"/>
                <a:gd name="csX6" fmla="*/ 1419062 w 1422872"/>
                <a:gd name="csY6" fmla="*/ 216689 h 1611944"/>
                <a:gd name="csX7" fmla="*/ 676112 w 1422872"/>
                <a:gd name="csY7" fmla="*/ 226334 h 1611944"/>
                <a:gd name="csX8" fmla="*/ 395425 w 1422872"/>
                <a:gd name="csY8" fmla="*/ 226334 h 1611944"/>
                <a:gd name="csX9" fmla="*/ 227013 w 1422872"/>
                <a:gd name="csY9" fmla="*/ 394746 h 1611944"/>
                <a:gd name="csX10" fmla="*/ 218220 w 1422872"/>
                <a:gd name="csY10" fmla="*/ 1565498 h 1611944"/>
                <a:gd name="csX11" fmla="*/ 609 w 1422872"/>
                <a:gd name="csY11" fmla="*/ 1611944 h 1611944"/>
                <a:gd name="csX0" fmla="*/ 609 w 1422872"/>
                <a:gd name="csY0" fmla="*/ 1564662 h 1565498"/>
                <a:gd name="csX1" fmla="*/ 2464 w 1422872"/>
                <a:gd name="csY1" fmla="*/ 394746 h 1565498"/>
                <a:gd name="csX2" fmla="*/ 395425 w 1422872"/>
                <a:gd name="csY2" fmla="*/ 1785 h 1565498"/>
                <a:gd name="csX3" fmla="*/ 676112 w 1422872"/>
                <a:gd name="csY3" fmla="*/ 1785 h 1565498"/>
                <a:gd name="csX4" fmla="*/ 1422872 w 1422872"/>
                <a:gd name="csY4" fmla="*/ 0 h 1565498"/>
                <a:gd name="csX5" fmla="*/ 1421521 w 1422872"/>
                <a:gd name="csY5" fmla="*/ 114059 h 1565498"/>
                <a:gd name="csX6" fmla="*/ 1419062 w 1422872"/>
                <a:gd name="csY6" fmla="*/ 216689 h 1565498"/>
                <a:gd name="csX7" fmla="*/ 676112 w 1422872"/>
                <a:gd name="csY7" fmla="*/ 226334 h 1565498"/>
                <a:gd name="csX8" fmla="*/ 395425 w 1422872"/>
                <a:gd name="csY8" fmla="*/ 226334 h 1565498"/>
                <a:gd name="csX9" fmla="*/ 227013 w 1422872"/>
                <a:gd name="csY9" fmla="*/ 394746 h 1565498"/>
                <a:gd name="csX10" fmla="*/ 218220 w 1422872"/>
                <a:gd name="csY10" fmla="*/ 1565498 h 1565498"/>
                <a:gd name="csX11" fmla="*/ 609 w 1422872"/>
                <a:gd name="csY11" fmla="*/ 1564662 h 156549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22872" h="1565498">
                  <a:moveTo>
                    <a:pt x="609" y="1564662"/>
                  </a:moveTo>
                  <a:cubicBezTo>
                    <a:pt x="8325" y="-973030"/>
                    <a:pt x="-5252" y="2932438"/>
                    <a:pt x="2464" y="394746"/>
                  </a:cubicBezTo>
                  <a:cubicBezTo>
                    <a:pt x="2464" y="177720"/>
                    <a:pt x="178399" y="1785"/>
                    <a:pt x="395425" y="1785"/>
                  </a:cubicBezTo>
                  <a:lnTo>
                    <a:pt x="676112" y="1785"/>
                  </a:lnTo>
                  <a:lnTo>
                    <a:pt x="1422872" y="0"/>
                  </a:lnTo>
                  <a:cubicBezTo>
                    <a:pt x="1422422" y="38020"/>
                    <a:pt x="1421971" y="76039"/>
                    <a:pt x="1421521" y="114059"/>
                  </a:cubicBezTo>
                  <a:cubicBezTo>
                    <a:pt x="1420701" y="148269"/>
                    <a:pt x="1419882" y="182479"/>
                    <a:pt x="1419062" y="216689"/>
                  </a:cubicBezTo>
                  <a:lnTo>
                    <a:pt x="676112" y="226334"/>
                  </a:lnTo>
                  <a:lnTo>
                    <a:pt x="395425" y="226334"/>
                  </a:lnTo>
                  <a:cubicBezTo>
                    <a:pt x="302414" y="226334"/>
                    <a:pt x="227013" y="301735"/>
                    <a:pt x="227013" y="394746"/>
                  </a:cubicBezTo>
                  <a:cubicBezTo>
                    <a:pt x="219297" y="2936296"/>
                    <a:pt x="225936" y="-976052"/>
                    <a:pt x="218220" y="1565498"/>
                  </a:cubicBezTo>
                  <a:lnTo>
                    <a:pt x="609" y="1564662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A1B905CC-5CAB-8FB1-2A5D-B430B6231759}"/>
                    </a:ext>
                  </a:extLst>
                </p14:cNvPr>
                <p14:cNvContentPartPr/>
                <p14:nvPr/>
              </p14:nvContentPartPr>
              <p14:xfrm>
                <a:off x="8465850" y="5941665"/>
                <a:ext cx="121320" cy="42120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A1B905CC-5CAB-8FB1-2A5D-B430B62317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9784" y="5935272"/>
                  <a:ext cx="133452" cy="54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C3AD74B3-25F9-FDEF-D4C3-0AD2A4A307F9}"/>
                    </a:ext>
                  </a:extLst>
                </p14:cNvPr>
                <p14:cNvContentPartPr/>
                <p14:nvPr/>
              </p14:nvContentPartPr>
              <p14:xfrm>
                <a:off x="8440050" y="5987025"/>
                <a:ext cx="118440" cy="63720"/>
              </p14:xfrm>
            </p:contentPart>
          </mc:Choice>
          <mc:Fallback xmlns=""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C3AD74B3-25F9-FDEF-D4C3-0AD2A4A307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3967" y="5980615"/>
                  <a:ext cx="130606" cy="7653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D045C324-E3A0-C8CC-C5AF-65CCCE1657D2}"/>
                </a:ext>
              </a:extLst>
            </p:cNvPr>
            <p:cNvSpPr/>
            <p:nvPr/>
          </p:nvSpPr>
          <p:spPr>
            <a:xfrm>
              <a:off x="8465849" y="5941666"/>
              <a:ext cx="174935" cy="1638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インク 38">
                  <a:extLst>
                    <a:ext uri="{FF2B5EF4-FFF2-40B4-BE49-F238E27FC236}">
                      <a16:creationId xmlns:a16="http://schemas.microsoft.com/office/drawing/2014/main" id="{FB745A54-75D4-A077-3CA3-286D4DAC81FC}"/>
                    </a:ext>
                  </a:extLst>
                </p14:cNvPr>
                <p14:cNvContentPartPr/>
                <p14:nvPr/>
              </p14:nvContentPartPr>
              <p14:xfrm>
                <a:off x="8517180" y="5932125"/>
                <a:ext cx="40320" cy="11160"/>
              </p14:xfrm>
            </p:contentPart>
          </mc:Choice>
          <mc:Fallback xmlns="">
            <p:pic>
              <p:nvPicPr>
                <p:cNvPr id="39" name="インク 38">
                  <a:extLst>
                    <a:ext uri="{FF2B5EF4-FFF2-40B4-BE49-F238E27FC236}">
                      <a16:creationId xmlns:a16="http://schemas.microsoft.com/office/drawing/2014/main" id="{FB745A54-75D4-A077-3CA3-286D4DAC81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11114" y="5925801"/>
                  <a:ext cx="52452" cy="238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0E2C9000-44C4-B4A7-6E2B-BC85D49DBD13}"/>
                </a:ext>
              </a:extLst>
            </p:cNvPr>
            <p:cNvGrpSpPr/>
            <p:nvPr/>
          </p:nvGrpSpPr>
          <p:grpSpPr>
            <a:xfrm>
              <a:off x="8482040" y="6100540"/>
              <a:ext cx="104040" cy="15840"/>
              <a:chOff x="8482040" y="6100540"/>
              <a:chExt cx="104040" cy="1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0" name="インク 39">
                    <a:extLst>
                      <a:ext uri="{FF2B5EF4-FFF2-40B4-BE49-F238E27FC236}">
                        <a16:creationId xmlns:a16="http://schemas.microsoft.com/office/drawing/2014/main" id="{9D3A3FCD-C63E-D709-DB11-C4E43CD011AD}"/>
                      </a:ext>
                    </a:extLst>
                  </p14:cNvPr>
                  <p14:cNvContentPartPr/>
                  <p14:nvPr/>
                </p14:nvContentPartPr>
                <p14:xfrm>
                  <a:off x="8482040" y="6100540"/>
                  <a:ext cx="104040" cy="13320"/>
                </p14:xfrm>
              </p:contentPart>
            </mc:Choice>
            <mc:Fallback xmlns="">
              <p:pic>
                <p:nvPicPr>
                  <p:cNvPr id="40" name="インク 39">
                    <a:extLst>
                      <a:ext uri="{FF2B5EF4-FFF2-40B4-BE49-F238E27FC236}">
                        <a16:creationId xmlns:a16="http://schemas.microsoft.com/office/drawing/2014/main" id="{9D3A3FCD-C63E-D709-DB11-C4E43CD011A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475962" y="6094070"/>
                    <a:ext cx="116196" cy="26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1" name="インク 40">
                    <a:extLst>
                      <a:ext uri="{FF2B5EF4-FFF2-40B4-BE49-F238E27FC236}">
                        <a16:creationId xmlns:a16="http://schemas.microsoft.com/office/drawing/2014/main" id="{87D734A1-776E-F7D4-35A2-9945FD170FCA}"/>
                      </a:ext>
                    </a:extLst>
                  </p14:cNvPr>
                  <p14:cNvContentPartPr/>
                  <p14:nvPr/>
                </p14:nvContentPartPr>
                <p14:xfrm>
                  <a:off x="8531720" y="6108460"/>
                  <a:ext cx="360" cy="360"/>
                </p14:xfrm>
              </p:contentPart>
            </mc:Choice>
            <mc:Fallback xmlns="">
              <p:pic>
                <p:nvPicPr>
                  <p:cNvPr id="41" name="インク 40">
                    <a:extLst>
                      <a:ext uri="{FF2B5EF4-FFF2-40B4-BE49-F238E27FC236}">
                        <a16:creationId xmlns:a16="http://schemas.microsoft.com/office/drawing/2014/main" id="{87D734A1-776E-F7D4-35A2-9945FD170FC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25600" y="610234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2E64C0C-A770-8AC8-CABB-8AD79917AD5E}"/>
                      </a:ext>
                    </a:extLst>
                  </p14:cNvPr>
                  <p14:cNvContentPartPr/>
                  <p14:nvPr/>
                </p14:nvContentPartPr>
                <p14:xfrm>
                  <a:off x="8531720" y="6116020"/>
                  <a:ext cx="360" cy="36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2E64C0C-A770-8AC8-CABB-8AD79917AD5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25600" y="610990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インク 43">
                  <a:extLst>
                    <a:ext uri="{FF2B5EF4-FFF2-40B4-BE49-F238E27FC236}">
                      <a16:creationId xmlns:a16="http://schemas.microsoft.com/office/drawing/2014/main" id="{3AD84E89-1398-EDC0-7558-75B086C9384A}"/>
                    </a:ext>
                  </a:extLst>
                </p14:cNvPr>
                <p14:cNvContentPartPr/>
                <p14:nvPr/>
              </p14:nvContentPartPr>
              <p14:xfrm>
                <a:off x="8554400" y="5935660"/>
                <a:ext cx="360" cy="360"/>
              </p14:xfrm>
            </p:contentPart>
          </mc:Choice>
          <mc:Fallback xmlns="">
            <p:pic>
              <p:nvPicPr>
                <p:cNvPr id="44" name="インク 43">
                  <a:extLst>
                    <a:ext uri="{FF2B5EF4-FFF2-40B4-BE49-F238E27FC236}">
                      <a16:creationId xmlns:a16="http://schemas.microsoft.com/office/drawing/2014/main" id="{3AD84E89-1398-EDC0-7558-75B086C938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48280" y="59295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4C4825C-4811-8EC8-A749-D03AC0715D5A}"/>
              </a:ext>
            </a:extLst>
          </p:cNvPr>
          <p:cNvSpPr txBox="1"/>
          <p:nvPr/>
        </p:nvSpPr>
        <p:spPr>
          <a:xfrm>
            <a:off x="5032378" y="3023970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待機シーン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923046F-4834-B493-73FA-D74A994B8435}"/>
              </a:ext>
            </a:extLst>
          </p:cNvPr>
          <p:cNvSpPr txBox="1"/>
          <p:nvPr/>
        </p:nvSpPr>
        <p:spPr>
          <a:xfrm>
            <a:off x="5032377" y="4790576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実行シーン</a:t>
            </a:r>
          </a:p>
        </p:txBody>
      </p:sp>
      <p:sp>
        <p:nvSpPr>
          <p:cNvPr id="52" name="矢印: 折線 51">
            <a:extLst>
              <a:ext uri="{FF2B5EF4-FFF2-40B4-BE49-F238E27FC236}">
                <a16:creationId xmlns:a16="http://schemas.microsoft.com/office/drawing/2014/main" id="{C3F1C19A-A451-527F-38A3-66E917FA1C29}"/>
              </a:ext>
            </a:extLst>
          </p:cNvPr>
          <p:cNvSpPr/>
          <p:nvPr/>
        </p:nvSpPr>
        <p:spPr>
          <a:xfrm>
            <a:off x="7479750" y="2356009"/>
            <a:ext cx="2504580" cy="606616"/>
          </a:xfrm>
          <a:prstGeom prst="bentArrow">
            <a:avLst>
              <a:gd name="adj1" fmla="val 23784"/>
              <a:gd name="adj2" fmla="val 25000"/>
              <a:gd name="adj3" fmla="val 25000"/>
              <a:gd name="adj4" fmla="val 14561"/>
            </a:avLst>
          </a:prstGeom>
          <a:solidFill>
            <a:schemeClr val="tx1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76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B9407-881A-FB94-C8C9-D8190C95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9FB6E6-B5C8-F590-AD8A-01A67F0F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191505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違和感を無くすために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C042BD98-F505-04E7-2CF6-CB7B33E80A77}"/>
              </a:ext>
            </a:extLst>
          </p:cNvPr>
          <p:cNvSpPr txBox="1">
            <a:spLocks/>
          </p:cNvSpPr>
          <p:nvPr/>
        </p:nvSpPr>
        <p:spPr>
          <a:xfrm>
            <a:off x="1676400" y="2244878"/>
            <a:ext cx="10515600" cy="4795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① オブジェクトに乗せる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② 待機→実行の遷移は３小節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③ 早くクリアした場合の処理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027BB13E-2DA0-3363-9361-02C2699B41E9}"/>
              </a:ext>
            </a:extLst>
          </p:cNvPr>
          <p:cNvSpPr txBox="1">
            <a:spLocks/>
          </p:cNvSpPr>
          <p:nvPr/>
        </p:nvSpPr>
        <p:spPr>
          <a:xfrm>
            <a:off x="648711" y="14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リズム感</a:t>
            </a:r>
          </a:p>
        </p:txBody>
      </p:sp>
    </p:spTree>
    <p:extLst>
      <p:ext uri="{BB962C8B-B14F-4D97-AF65-F5344CB8AC3E}">
        <p14:creationId xmlns:p14="http://schemas.microsoft.com/office/powerpoint/2010/main" val="127932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2E97A0-3802-11BA-F6A5-BCEE7091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B725E7-ECD6-462D-3029-531D115A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56" y="168938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 リズムをとるために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B34DC5-33F7-5782-C9A8-442C6591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1" y="1291301"/>
            <a:ext cx="4927195" cy="4463901"/>
          </a:xfrm>
          <a:prstGeom prst="rect">
            <a:avLst/>
          </a:prstGeom>
        </p:spPr>
      </p:pic>
      <p:pic>
        <p:nvPicPr>
          <p:cNvPr id="8" name="図 7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8F43F44-1DE5-3D5C-3D05-7C12A726E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21" y="672882"/>
            <a:ext cx="3972703" cy="508232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3D717A-2905-5EC8-A3C1-AFA34D73EE3D}"/>
              </a:ext>
            </a:extLst>
          </p:cNvPr>
          <p:cNvSpPr txBox="1"/>
          <p:nvPr/>
        </p:nvSpPr>
        <p:spPr>
          <a:xfrm>
            <a:off x="1341120" y="5928360"/>
            <a:ext cx="431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FPS</a:t>
            </a:r>
            <a:r>
              <a:rPr kumimoji="1" lang="ja-JP" altLang="en-US" dirty="0"/>
              <a:t>、</a:t>
            </a:r>
            <a:r>
              <a:rPr kumimoji="1" lang="en-US" altLang="ja-JP" dirty="0"/>
              <a:t>BPM</a:t>
            </a:r>
            <a:r>
              <a:rPr kumimoji="1" lang="ja-JP" altLang="en-US" dirty="0"/>
              <a:t>、拍、</a:t>
            </a:r>
            <a:r>
              <a:rPr kumimoji="1" lang="en-US" altLang="ja-JP" dirty="0"/>
              <a:t>1</a:t>
            </a:r>
            <a:r>
              <a:rPr kumimoji="1" lang="ja-JP" altLang="en-US" dirty="0"/>
              <a:t>拍の分割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4</a:t>
            </a:r>
            <a:r>
              <a:rPr kumimoji="1" lang="ja-JP" altLang="en-US" dirty="0"/>
              <a:t>つの変数から</a:t>
            </a:r>
            <a:r>
              <a:rPr kumimoji="1" lang="ja-JP" altLang="en-US" dirty="0">
                <a:solidFill>
                  <a:srgbClr val="FFC000"/>
                </a:solidFill>
              </a:rPr>
              <a:t>拍の間隔の値</a:t>
            </a:r>
            <a:r>
              <a:rPr kumimoji="1" lang="ja-JP" altLang="en-US" dirty="0"/>
              <a:t>を</a:t>
            </a:r>
            <a:r>
              <a:rPr kumimoji="1" lang="ja-JP" altLang="en-US" dirty="0">
                <a:solidFill>
                  <a:srgbClr val="FFC000"/>
                </a:solidFill>
              </a:rPr>
              <a:t>算出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057838-F3CE-32A4-D80D-73C9E7864FE5}"/>
              </a:ext>
            </a:extLst>
          </p:cNvPr>
          <p:cNvSpPr txBox="1"/>
          <p:nvPr/>
        </p:nvSpPr>
        <p:spPr>
          <a:xfrm>
            <a:off x="6537962" y="5920836"/>
            <a:ext cx="431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算出された値を元に</a:t>
            </a:r>
            <a:endParaRPr kumimoji="1" lang="en-US" altLang="ja-JP" dirty="0"/>
          </a:p>
          <a:p>
            <a:pPr algn="ctr"/>
            <a:r>
              <a:rPr kumimoji="1" lang="ja-JP" altLang="en-US" dirty="0">
                <a:solidFill>
                  <a:srgbClr val="FFC000"/>
                </a:solidFill>
              </a:rPr>
              <a:t>現在の拍数</a:t>
            </a:r>
            <a:r>
              <a:rPr kumimoji="1" lang="ja-JP" altLang="en-US" dirty="0"/>
              <a:t>を</a:t>
            </a:r>
            <a:r>
              <a:rPr kumimoji="1" lang="ja-JP" altLang="en-US" dirty="0">
                <a:solidFill>
                  <a:srgbClr val="FFC000"/>
                </a:solidFill>
              </a:rPr>
              <a:t>監視</a:t>
            </a:r>
          </a:p>
        </p:txBody>
      </p:sp>
    </p:spTree>
    <p:extLst>
      <p:ext uri="{BB962C8B-B14F-4D97-AF65-F5344CB8AC3E}">
        <p14:creationId xmlns:p14="http://schemas.microsoft.com/office/powerpoint/2010/main" val="289862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31584E-BB39-A105-2EE6-E3D0A528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C0755-282C-38AE-7AC9-4A8BD374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48552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● 今後の展望</a:t>
            </a:r>
            <a:endParaRPr kumimoji="1" lang="ja-JP" altLang="en-US" sz="6000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408F9A-75BE-E598-97E1-39B455288434}"/>
              </a:ext>
            </a:extLst>
          </p:cNvPr>
          <p:cNvSpPr txBox="1"/>
          <p:nvPr/>
        </p:nvSpPr>
        <p:spPr>
          <a:xfrm>
            <a:off x="838200" y="4834488"/>
            <a:ext cx="993913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　　優先順位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7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1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   　　　　　→　　　　　　　 　→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B71D59F-BBA2-713C-410E-BBE72BA581AA}"/>
              </a:ext>
            </a:extLst>
          </p:cNvPr>
          <p:cNvSpPr txBox="1"/>
          <p:nvPr/>
        </p:nvSpPr>
        <p:spPr>
          <a:xfrm>
            <a:off x="838200" y="1456608"/>
            <a:ext cx="1080383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   </a:t>
            </a:r>
            <a:r>
              <a:rPr kumimoji="1" lang="ja-JP" altLang="en-US" sz="36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未実装項目</a:t>
            </a:r>
            <a:endParaRPr kumimoji="1" lang="en-US" altLang="ja-JP" sz="36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20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en-US" altLang="ja-JP" sz="36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 </a:t>
            </a:r>
            <a:r>
              <a:rPr kumimoji="1" lang="ja-JP" altLang="en-US" sz="36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 リザルトのスコア・オブジェクトの画像表示</a:t>
            </a:r>
            <a:endParaRPr kumimoji="1" lang="en-US" altLang="ja-JP" sz="36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1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   ライフ消失のパーティクル描画 ・ スピードアップ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kumimoji="1" lang="en-US" altLang="ja-JP" sz="1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en-US" altLang="ja-JP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     </a:t>
            </a:r>
            <a:r>
              <a:rPr kumimoji="1" lang="ja-JP" altLang="en-US" sz="3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敵の挙動制御</a:t>
            </a:r>
            <a:endParaRPr kumimoji="1" lang="en-US" altLang="ja-JP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FE9E065-13F5-D156-601E-C90C932FE843}"/>
              </a:ext>
            </a:extLst>
          </p:cNvPr>
          <p:cNvSpPr/>
          <p:nvPr/>
        </p:nvSpPr>
        <p:spPr>
          <a:xfrm>
            <a:off x="838200" y="1456608"/>
            <a:ext cx="624840" cy="646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/>
              <a:t>1 </a:t>
            </a:r>
            <a:endParaRPr kumimoji="1" lang="ja-JP" altLang="en-US" sz="3200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56161AA-9F83-D51B-DA6F-DA5482520D5A}"/>
              </a:ext>
            </a:extLst>
          </p:cNvPr>
          <p:cNvSpPr/>
          <p:nvPr/>
        </p:nvSpPr>
        <p:spPr>
          <a:xfrm>
            <a:off x="883920" y="4834488"/>
            <a:ext cx="624840" cy="6463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/>
              <a:t>2</a:t>
            </a:r>
            <a:endParaRPr kumimoji="1" lang="ja-JP" altLang="en-US" sz="16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2DA32CE-6B80-3164-7F98-C7183B3056BD}"/>
              </a:ext>
            </a:extLst>
          </p:cNvPr>
          <p:cNvSpPr/>
          <p:nvPr/>
        </p:nvSpPr>
        <p:spPr>
          <a:xfrm>
            <a:off x="1196340" y="5592533"/>
            <a:ext cx="2194560" cy="83262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情報</a:t>
            </a:r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8EE72FA-50D7-D67D-372E-12794A80D765}"/>
              </a:ext>
            </a:extLst>
          </p:cNvPr>
          <p:cNvSpPr/>
          <p:nvPr/>
        </p:nvSpPr>
        <p:spPr>
          <a:xfrm>
            <a:off x="4152237" y="5592533"/>
            <a:ext cx="2194560" cy="83262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演出</a:t>
            </a:r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AFB9519-B694-88A7-27ED-A3AAD1AD36A5}"/>
              </a:ext>
            </a:extLst>
          </p:cNvPr>
          <p:cNvSpPr/>
          <p:nvPr/>
        </p:nvSpPr>
        <p:spPr>
          <a:xfrm>
            <a:off x="7215477" y="5592533"/>
            <a:ext cx="2194560" cy="83262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インゲーム</a:t>
            </a:r>
            <a:endParaRPr kumimoji="1" lang="en-US" altLang="ja-JP" sz="3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5317CA16-EB0D-0F66-E182-3778EC3F8A83}"/>
              </a:ext>
            </a:extLst>
          </p:cNvPr>
          <p:cNvSpPr/>
          <p:nvPr/>
        </p:nvSpPr>
        <p:spPr>
          <a:xfrm>
            <a:off x="220980" y="2332160"/>
            <a:ext cx="1546860" cy="64633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情報</a:t>
            </a:r>
            <a:endParaRPr kumimoji="1" lang="ja-JP" altLang="en-US" sz="1400" dirty="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4F94E3DF-E53C-A02C-1761-CE8FEF387B89}"/>
              </a:ext>
            </a:extLst>
          </p:cNvPr>
          <p:cNvSpPr/>
          <p:nvPr/>
        </p:nvSpPr>
        <p:spPr>
          <a:xfrm>
            <a:off x="220980" y="3090205"/>
            <a:ext cx="1546860" cy="64633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演出</a:t>
            </a:r>
            <a:endParaRPr kumimoji="1" lang="ja-JP" altLang="en-US" sz="14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E63A510-F466-9044-3FEC-BB4249F0BA8D}"/>
              </a:ext>
            </a:extLst>
          </p:cNvPr>
          <p:cNvSpPr/>
          <p:nvPr/>
        </p:nvSpPr>
        <p:spPr>
          <a:xfrm>
            <a:off x="220980" y="3848250"/>
            <a:ext cx="1546860" cy="64633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インゲーム</a:t>
            </a:r>
          </a:p>
        </p:txBody>
      </p:sp>
    </p:spTree>
    <p:extLst>
      <p:ext uri="{BB962C8B-B14F-4D97-AF65-F5344CB8AC3E}">
        <p14:creationId xmlns:p14="http://schemas.microsoft.com/office/powerpoint/2010/main" val="131633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A669F-9A5C-D8FB-F460-4D2FC3CE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310"/>
            <a:ext cx="10515600" cy="3641380"/>
          </a:xfrm>
        </p:spPr>
        <p:txBody>
          <a:bodyPr/>
          <a:lstStyle/>
          <a:p>
            <a:pPr algn="ctr"/>
            <a:r>
              <a:rPr lang="ja-JP" altLang="en-US" b="1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ご覧いただきありがとうございました。</a:t>
            </a:r>
            <a:endParaRPr kumimoji="1" lang="ja-JP" altLang="en-US" b="1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047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ユーザー定義 1">
      <a:majorFont>
        <a:latin typeface="HGS創英角ﾎﾟｯﾌﾟ体"/>
        <a:ea typeface="HG創英角ﾎﾟｯﾌﾟ体"/>
        <a:cs typeface=""/>
      </a:majorFont>
      <a:minorFont>
        <a:latin typeface="HG創英角ﾎﾟｯﾌﾟ体"/>
        <a:ea typeface="HGS創英角ﾎﾟｯﾌﾟ体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25A8E2EECE2364DBF5A6ECC919CB978" ma:contentTypeVersion="14" ma:contentTypeDescription="新しいドキュメントを作成します。" ma:contentTypeScope="" ma:versionID="665036db382c8f3c619213a03b9a823b">
  <xsd:schema xmlns:xsd="http://www.w3.org/2001/XMLSchema" xmlns:xs="http://www.w3.org/2001/XMLSchema" xmlns:p="http://schemas.microsoft.com/office/2006/metadata/properties" xmlns:ns3="1cf7dc52-e7fd-40ed-9a07-11f6e05ef398" xmlns:ns4="4c79e6a5-655a-42be-b0b8-48fff79ca815" targetNamespace="http://schemas.microsoft.com/office/2006/metadata/properties" ma:root="true" ma:fieldsID="1edbbe6e03753b494fd91b40f85c5a69" ns3:_="" ns4:_="">
    <xsd:import namespace="1cf7dc52-e7fd-40ed-9a07-11f6e05ef398"/>
    <xsd:import namespace="4c79e6a5-655a-42be-b0b8-48fff79ca8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7dc52-e7fd-40ed-9a07-11f6e05ef3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9e6a5-655a-42be-b0b8-48fff79ca8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f7dc52-e7fd-40ed-9a07-11f6e05ef398" xsi:nil="true"/>
  </documentManagement>
</p:properties>
</file>

<file path=customXml/itemProps1.xml><?xml version="1.0" encoding="utf-8"?>
<ds:datastoreItem xmlns:ds="http://schemas.openxmlformats.org/officeDocument/2006/customXml" ds:itemID="{4462B627-969C-4472-B132-3E99AAAEEC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AAF807-FD04-4C22-848F-23513DD2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7dc52-e7fd-40ed-9a07-11f6e05ef398"/>
    <ds:schemaRef ds:uri="4c79e6a5-655a-42be-b0b8-48fff79ca8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D6A4-29AB-4FA1-A3DF-6B75E45091BC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4c79e6a5-655a-42be-b0b8-48fff79ca815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1cf7dc52-e7fd-40ed-9a07-11f6e05ef398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d41d6d7-36ce-4e0c-8c6d-cf2c54c39039}" enabled="0" method="" siteId="{8d41d6d7-36ce-4e0c-8c6d-cf2c54c3903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</TotalTime>
  <Words>208</Words>
  <Application>Microsoft Office PowerPoint</Application>
  <PresentationFormat>ワイド画面</PresentationFormat>
  <Paragraphs>67</Paragraphs>
  <Slides>9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BIZ UDPゴシック</vt:lpstr>
      <vt:lpstr>HGP創英角ﾎﾟｯﾌﾟ体</vt:lpstr>
      <vt:lpstr>HGS創英角ﾎﾟｯﾌﾟ体</vt:lpstr>
      <vt:lpstr>HG創英角ﾎﾟｯﾌﾟ体</vt:lpstr>
      <vt:lpstr>游ゴシック</vt:lpstr>
      <vt:lpstr>Arial</vt:lpstr>
      <vt:lpstr>Office Theme</vt:lpstr>
      <vt:lpstr>１２月審査会</vt:lpstr>
      <vt:lpstr>● どんなプログラマ？</vt:lpstr>
      <vt:lpstr>使用言語 : C++20/DirectX11   制作期間 : 2ヶ月(個人制作)</vt:lpstr>
      <vt:lpstr>● 進捗（シンチョク）</vt:lpstr>
      <vt:lpstr>●ゲームフロー</vt:lpstr>
      <vt:lpstr>●違和感を無くすために</vt:lpstr>
      <vt:lpstr>● リズムをとるために</vt:lpstr>
      <vt:lpstr>● 今後の展望</vt:lpstr>
      <vt:lpstr>ご覧いただきありがとうございました。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7</cp:revision>
  <cp:lastPrinted>2025-12-13T01:04:58Z</cp:lastPrinted>
  <dcterms:created xsi:type="dcterms:W3CDTF">2025-11-19T04:07:58Z</dcterms:created>
  <dcterms:modified xsi:type="dcterms:W3CDTF">2025-12-13T01:09:22Z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0x010100F25A8E2EECE2364DBF5A6ECC919CB978</vt:lpwstr>
  </property>
</Properties>
</file>